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  <p:sldMasterId id="2147483672" r:id="rId2"/>
  </p:sldMasterIdLst>
  <p:notesMasterIdLst>
    <p:notesMasterId r:id="rId46"/>
  </p:notesMasterIdLst>
  <p:handoutMasterIdLst>
    <p:handoutMasterId r:id="rId47"/>
  </p:handoutMasterIdLst>
  <p:sldIdLst>
    <p:sldId id="256" r:id="rId3"/>
    <p:sldId id="257" r:id="rId4"/>
    <p:sldId id="258" r:id="rId5"/>
    <p:sldId id="259" r:id="rId6"/>
    <p:sldId id="265" r:id="rId7"/>
    <p:sldId id="277" r:id="rId8"/>
    <p:sldId id="276" r:id="rId9"/>
    <p:sldId id="275" r:id="rId10"/>
    <p:sldId id="279" r:id="rId11"/>
    <p:sldId id="280" r:id="rId12"/>
    <p:sldId id="320" r:id="rId13"/>
    <p:sldId id="283" r:id="rId14"/>
    <p:sldId id="284" r:id="rId15"/>
    <p:sldId id="287" r:id="rId16"/>
    <p:sldId id="288" r:id="rId17"/>
    <p:sldId id="289" r:id="rId18"/>
    <p:sldId id="290" r:id="rId19"/>
    <p:sldId id="293" r:id="rId20"/>
    <p:sldId id="294" r:id="rId21"/>
    <p:sldId id="295" r:id="rId22"/>
    <p:sldId id="332" r:id="rId23"/>
    <p:sldId id="298" r:id="rId24"/>
    <p:sldId id="321" r:id="rId25"/>
    <p:sldId id="322" r:id="rId26"/>
    <p:sldId id="323" r:id="rId27"/>
    <p:sldId id="324" r:id="rId28"/>
    <p:sldId id="325" r:id="rId29"/>
    <p:sldId id="301" r:id="rId30"/>
    <p:sldId id="302" r:id="rId31"/>
    <p:sldId id="303" r:id="rId32"/>
    <p:sldId id="305" r:id="rId33"/>
    <p:sldId id="306" r:id="rId34"/>
    <p:sldId id="309" r:id="rId35"/>
    <p:sldId id="307" r:id="rId36"/>
    <p:sldId id="310" r:id="rId37"/>
    <p:sldId id="311" r:id="rId38"/>
    <p:sldId id="326" r:id="rId39"/>
    <p:sldId id="327" r:id="rId40"/>
    <p:sldId id="330" r:id="rId41"/>
    <p:sldId id="328" r:id="rId42"/>
    <p:sldId id="329" r:id="rId43"/>
    <p:sldId id="313" r:id="rId44"/>
    <p:sldId id="331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CD116270-4DB2-4076-9C4D-2542E5375F0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98AA0F96-1875-4345-A23E-2FE7A62D857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93923-F3F5-41A9-B7B4-D6D619C18EC0}" type="datetimeFigureOut">
              <a:rPr lang="pt-PT" smtClean="0"/>
              <a:t>14/01/2020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1E740C2-D8FF-4B0D-90A1-2637DC0882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3CC4066B-EAE1-4949-B4AF-A2E70F8C033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D1F6E4-AB0A-4A67-B1EC-03CD082F10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00671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C0001B-6B27-46FB-B453-603E580E0610}" type="datetimeFigureOut">
              <a:rPr lang="pt-PT" smtClean="0"/>
              <a:t>14/01/2020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39F0F-8318-4D44-B886-B29166A9C95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264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C3097C-35F9-466F-AB64-5AFD1AEC4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2574DAF-A93E-41AB-AD3F-335F19AF87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D34BD88-321E-47AB-A008-0F2498DFB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AD270FE-6B99-40A9-B758-FFA98F7AD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E7F11F9-0183-4882-B385-FAE08A589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52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26567C-60DA-48BA-B3CA-6A824377E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E47953F9-F705-45E9-9DA8-B553C7F01B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CBB5ABE2-5489-4069-AF1D-12D668446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E1333D5-15D1-4558-A418-A6DABE16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25EB06E-1854-445C-ABB7-EAE688733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838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7A4B43E-F612-4A26-ADE2-377EB45391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B65F8AAF-9A90-49BB-9C64-383FCBEB9A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C2EFE2E-3B0B-4C23-8B8D-BC2116E3A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6E39C304-5FA7-420A-A862-97BF395A6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5B0C695-16D4-466A-A785-82869964B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7707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20998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497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‹nº›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637830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3555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2516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8572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1615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88165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F96164-A5CC-490C-BE76-2A845A964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6E6AD21-78F6-4FBA-909C-E123552C7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F324078-74D0-4F78-97B8-A0E8F7250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A4D8234-CD86-4ED4-BAA8-ACA07AECC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E6B8F54-D342-41A2-A27C-7448CB9A0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6943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3554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6063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581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14EFD4-DB3B-4348-9FAF-04031E34D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A724F576-C6C6-4484-8371-458664724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38AF783-6631-473B-A8E0-75A97FC71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676A484-3063-423C-BB97-AA19A66C9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F19E6BD-F894-4321-930C-4C404E097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052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551F3C-10DB-49D1-AA7E-D7EFE7EF5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1F786BF-B201-47B4-90CC-61D70B4861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BA3324C8-A9B7-4815-B10F-4F05878D7D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F721594A-3ADE-4DBD-A6FC-5DB85D41F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B1836ABD-69CA-44B0-8767-6EF61E6A1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CD985D4-66A3-40BA-BA52-75C778308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4010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2C4C59-72A8-423C-99DE-39A3B7D62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30B91B01-5EC8-4E29-82BD-CAE3CBFF8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1D3C34B1-EACB-4139-875D-02849DC09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08393D7E-B6C9-45DF-AEB5-AEEE90A135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65B87ED2-DE10-48AE-97D6-F8D045178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4AB14123-7170-4475-9CD2-449A1BCC9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0327D08C-4534-4A30-87E9-E691026C4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F326D860-EAC3-4686-905F-DCC982A03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5867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AC9736-13FA-404A-BA00-AB9250F43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93837248-3736-4341-8C3F-A6CA4129B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5FC9AFB6-9D28-4C3B-837C-8142D70F4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DC48658C-A202-4174-B22D-22569DEA0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865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AF64BFF0-5952-49B9-8494-2865A6AA7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E205FFA-A085-4FB5-A448-53810A145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BC1C9231-7DC1-400B-B8C7-AF23111AC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190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17A3A7-1411-4812-A1BD-05EDE319C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29FF26D-2EF4-4CBB-A082-FBC0F9DCD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981B13F5-637C-4F1B-8955-00A5BBED34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6725001C-3B11-4F06-B6C5-19C9E9A54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11C9B494-28CC-4BD5-AF13-4C743DA7E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66465FF2-6E69-47DE-B2E8-1C2CE1871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2124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30E737-04BD-49DC-B98C-293725B87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DDDAEE2D-7681-41CD-B88C-788CED449F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B50B3A20-D952-4ED1-B87E-B0DF70276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A8BDA702-6DBD-4906-91FA-4A274F71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C6A0B84-2813-4CCE-8659-B1BBCC60C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2D58A49-F9E1-4E3D-A783-706DBF8AB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185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B4C2C5D0-C7FA-4B0F-8031-FAD7D428E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4855212-1DC7-4D4C-B42D-41A5EE856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86EC7AD-FA8B-46E9-A882-43F6449A60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599DA25-297C-4C64-B077-E4FCE1ECA1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F15539A-F77D-4F25-8DCF-AADB60E62C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287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PT"/>
              <a:t>1/18/2019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88884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6">
            <a:extLst>
              <a:ext uri="{FF2B5EF4-FFF2-40B4-BE49-F238E27FC236}">
                <a16:creationId xmlns:a16="http://schemas.microsoft.com/office/drawing/2014/main" id="{D2A20146-1681-4107-A396-34B2CAFCD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Rectangle 22">
            <a:extLst>
              <a:ext uri="{FF2B5EF4-FFF2-40B4-BE49-F238E27FC236}">
                <a16:creationId xmlns:a16="http://schemas.microsoft.com/office/drawing/2014/main" id="{86B2FBA6-3A3D-406F-B641-EFF2855AD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7C615D28-8D37-47CB-9D5B-9ACFDA30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535A20E4-8E27-417D-953A-D752C8E0F92C}"/>
              </a:ext>
            </a:extLst>
          </p:cNvPr>
          <p:cNvSpPr txBox="1">
            <a:spLocks/>
          </p:cNvSpPr>
          <p:nvPr/>
        </p:nvSpPr>
        <p:spPr>
          <a:xfrm>
            <a:off x="1193799" y="804335"/>
            <a:ext cx="6340851" cy="16817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100" spc="200" dirty="0">
                <a:latin typeface="+mj-lt"/>
                <a:ea typeface="+mj-ea"/>
                <a:cs typeface="+mj-cs"/>
              </a:rPr>
              <a:t>IMPLEMENTAÇÃO DA BASE DE DADOS</a:t>
            </a:r>
          </a:p>
          <a:p>
            <a:pPr algn="l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100" spc="200" dirty="0">
              <a:latin typeface="+mj-lt"/>
              <a:ea typeface="+mj-ea"/>
              <a:cs typeface="+mj-cs"/>
            </a:endParaRPr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41FDC264-1201-436C-919B-101837D60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672465" cy="6858000"/>
          </a:xfrm>
          <a:custGeom>
            <a:avLst/>
            <a:gdLst>
              <a:gd name="connsiteX0" fmla="*/ 0 w 672465"/>
              <a:gd name="connsiteY0" fmla="*/ 0 h 6858000"/>
              <a:gd name="connsiteX1" fmla="*/ 496253 w 672465"/>
              <a:gd name="connsiteY1" fmla="*/ 0 h 6858000"/>
              <a:gd name="connsiteX2" fmla="*/ 497840 w 672465"/>
              <a:gd name="connsiteY2" fmla="*/ 68263 h 6858000"/>
              <a:gd name="connsiteX3" fmla="*/ 505778 w 672465"/>
              <a:gd name="connsiteY3" fmla="*/ 128588 h 6858000"/>
              <a:gd name="connsiteX4" fmla="*/ 516890 w 672465"/>
              <a:gd name="connsiteY4" fmla="*/ 180975 h 6858000"/>
              <a:gd name="connsiteX5" fmla="*/ 531178 w 672465"/>
              <a:gd name="connsiteY5" fmla="*/ 227013 h 6858000"/>
              <a:gd name="connsiteX6" fmla="*/ 547053 w 672465"/>
              <a:gd name="connsiteY6" fmla="*/ 268288 h 6858000"/>
              <a:gd name="connsiteX7" fmla="*/ 566103 w 672465"/>
              <a:gd name="connsiteY7" fmla="*/ 304800 h 6858000"/>
              <a:gd name="connsiteX8" fmla="*/ 585153 w 672465"/>
              <a:gd name="connsiteY8" fmla="*/ 342900 h 6858000"/>
              <a:gd name="connsiteX9" fmla="*/ 604203 w 672465"/>
              <a:gd name="connsiteY9" fmla="*/ 381000 h 6858000"/>
              <a:gd name="connsiteX10" fmla="*/ 620078 w 672465"/>
              <a:gd name="connsiteY10" fmla="*/ 417513 h 6858000"/>
              <a:gd name="connsiteX11" fmla="*/ 635953 w 672465"/>
              <a:gd name="connsiteY11" fmla="*/ 458788 h 6858000"/>
              <a:gd name="connsiteX12" fmla="*/ 651828 w 672465"/>
              <a:gd name="connsiteY12" fmla="*/ 504825 h 6858000"/>
              <a:gd name="connsiteX13" fmla="*/ 662940 w 672465"/>
              <a:gd name="connsiteY13" fmla="*/ 557213 h 6858000"/>
              <a:gd name="connsiteX14" fmla="*/ 669290 w 672465"/>
              <a:gd name="connsiteY14" fmla="*/ 617538 h 6858000"/>
              <a:gd name="connsiteX15" fmla="*/ 672465 w 672465"/>
              <a:gd name="connsiteY15" fmla="*/ 685800 h 6858000"/>
              <a:gd name="connsiteX16" fmla="*/ 669290 w 672465"/>
              <a:gd name="connsiteY16" fmla="*/ 754063 h 6858000"/>
              <a:gd name="connsiteX17" fmla="*/ 662940 w 672465"/>
              <a:gd name="connsiteY17" fmla="*/ 814388 h 6858000"/>
              <a:gd name="connsiteX18" fmla="*/ 651828 w 672465"/>
              <a:gd name="connsiteY18" fmla="*/ 866775 h 6858000"/>
              <a:gd name="connsiteX19" fmla="*/ 635953 w 672465"/>
              <a:gd name="connsiteY19" fmla="*/ 912813 h 6858000"/>
              <a:gd name="connsiteX20" fmla="*/ 620078 w 672465"/>
              <a:gd name="connsiteY20" fmla="*/ 954088 h 6858000"/>
              <a:gd name="connsiteX21" fmla="*/ 604203 w 672465"/>
              <a:gd name="connsiteY21" fmla="*/ 990600 h 6858000"/>
              <a:gd name="connsiteX22" fmla="*/ 585153 w 672465"/>
              <a:gd name="connsiteY22" fmla="*/ 1028700 h 6858000"/>
              <a:gd name="connsiteX23" fmla="*/ 566103 w 672465"/>
              <a:gd name="connsiteY23" fmla="*/ 1066800 h 6858000"/>
              <a:gd name="connsiteX24" fmla="*/ 547053 w 672465"/>
              <a:gd name="connsiteY24" fmla="*/ 1103313 h 6858000"/>
              <a:gd name="connsiteX25" fmla="*/ 531178 w 672465"/>
              <a:gd name="connsiteY25" fmla="*/ 1144588 h 6858000"/>
              <a:gd name="connsiteX26" fmla="*/ 516890 w 672465"/>
              <a:gd name="connsiteY26" fmla="*/ 1190625 h 6858000"/>
              <a:gd name="connsiteX27" fmla="*/ 505778 w 672465"/>
              <a:gd name="connsiteY27" fmla="*/ 1243013 h 6858000"/>
              <a:gd name="connsiteX28" fmla="*/ 497840 w 672465"/>
              <a:gd name="connsiteY28" fmla="*/ 1303338 h 6858000"/>
              <a:gd name="connsiteX29" fmla="*/ 496253 w 672465"/>
              <a:gd name="connsiteY29" fmla="*/ 1371600 h 6858000"/>
              <a:gd name="connsiteX30" fmla="*/ 497840 w 672465"/>
              <a:gd name="connsiteY30" fmla="*/ 1439863 h 6858000"/>
              <a:gd name="connsiteX31" fmla="*/ 505778 w 672465"/>
              <a:gd name="connsiteY31" fmla="*/ 1500188 h 6858000"/>
              <a:gd name="connsiteX32" fmla="*/ 516890 w 672465"/>
              <a:gd name="connsiteY32" fmla="*/ 1552575 h 6858000"/>
              <a:gd name="connsiteX33" fmla="*/ 531178 w 672465"/>
              <a:gd name="connsiteY33" fmla="*/ 1598613 h 6858000"/>
              <a:gd name="connsiteX34" fmla="*/ 547053 w 672465"/>
              <a:gd name="connsiteY34" fmla="*/ 1639888 h 6858000"/>
              <a:gd name="connsiteX35" fmla="*/ 566103 w 672465"/>
              <a:gd name="connsiteY35" fmla="*/ 1676400 h 6858000"/>
              <a:gd name="connsiteX36" fmla="*/ 585153 w 672465"/>
              <a:gd name="connsiteY36" fmla="*/ 1714500 h 6858000"/>
              <a:gd name="connsiteX37" fmla="*/ 604203 w 672465"/>
              <a:gd name="connsiteY37" fmla="*/ 1752600 h 6858000"/>
              <a:gd name="connsiteX38" fmla="*/ 620078 w 672465"/>
              <a:gd name="connsiteY38" fmla="*/ 1789113 h 6858000"/>
              <a:gd name="connsiteX39" fmla="*/ 635953 w 672465"/>
              <a:gd name="connsiteY39" fmla="*/ 1830388 h 6858000"/>
              <a:gd name="connsiteX40" fmla="*/ 651828 w 672465"/>
              <a:gd name="connsiteY40" fmla="*/ 1876425 h 6858000"/>
              <a:gd name="connsiteX41" fmla="*/ 662940 w 672465"/>
              <a:gd name="connsiteY41" fmla="*/ 1928813 h 6858000"/>
              <a:gd name="connsiteX42" fmla="*/ 669290 w 672465"/>
              <a:gd name="connsiteY42" fmla="*/ 1989138 h 6858000"/>
              <a:gd name="connsiteX43" fmla="*/ 672465 w 672465"/>
              <a:gd name="connsiteY43" fmla="*/ 2057400 h 6858000"/>
              <a:gd name="connsiteX44" fmla="*/ 669290 w 672465"/>
              <a:gd name="connsiteY44" fmla="*/ 2125663 h 6858000"/>
              <a:gd name="connsiteX45" fmla="*/ 662940 w 672465"/>
              <a:gd name="connsiteY45" fmla="*/ 2185988 h 6858000"/>
              <a:gd name="connsiteX46" fmla="*/ 651828 w 672465"/>
              <a:gd name="connsiteY46" fmla="*/ 2238375 h 6858000"/>
              <a:gd name="connsiteX47" fmla="*/ 635953 w 672465"/>
              <a:gd name="connsiteY47" fmla="*/ 2284413 h 6858000"/>
              <a:gd name="connsiteX48" fmla="*/ 620078 w 672465"/>
              <a:gd name="connsiteY48" fmla="*/ 2325688 h 6858000"/>
              <a:gd name="connsiteX49" fmla="*/ 604203 w 672465"/>
              <a:gd name="connsiteY49" fmla="*/ 2362200 h 6858000"/>
              <a:gd name="connsiteX50" fmla="*/ 585153 w 672465"/>
              <a:gd name="connsiteY50" fmla="*/ 2400300 h 6858000"/>
              <a:gd name="connsiteX51" fmla="*/ 566103 w 672465"/>
              <a:gd name="connsiteY51" fmla="*/ 2438400 h 6858000"/>
              <a:gd name="connsiteX52" fmla="*/ 547053 w 672465"/>
              <a:gd name="connsiteY52" fmla="*/ 2474913 h 6858000"/>
              <a:gd name="connsiteX53" fmla="*/ 531178 w 672465"/>
              <a:gd name="connsiteY53" fmla="*/ 2516188 h 6858000"/>
              <a:gd name="connsiteX54" fmla="*/ 516890 w 672465"/>
              <a:gd name="connsiteY54" fmla="*/ 2562225 h 6858000"/>
              <a:gd name="connsiteX55" fmla="*/ 505778 w 672465"/>
              <a:gd name="connsiteY55" fmla="*/ 2614613 h 6858000"/>
              <a:gd name="connsiteX56" fmla="*/ 497840 w 672465"/>
              <a:gd name="connsiteY56" fmla="*/ 2674938 h 6858000"/>
              <a:gd name="connsiteX57" fmla="*/ 496253 w 672465"/>
              <a:gd name="connsiteY57" fmla="*/ 2743200 h 6858000"/>
              <a:gd name="connsiteX58" fmla="*/ 497840 w 672465"/>
              <a:gd name="connsiteY58" fmla="*/ 2811463 h 6858000"/>
              <a:gd name="connsiteX59" fmla="*/ 505778 w 672465"/>
              <a:gd name="connsiteY59" fmla="*/ 2871788 h 6858000"/>
              <a:gd name="connsiteX60" fmla="*/ 516890 w 672465"/>
              <a:gd name="connsiteY60" fmla="*/ 2924175 h 6858000"/>
              <a:gd name="connsiteX61" fmla="*/ 531178 w 672465"/>
              <a:gd name="connsiteY61" fmla="*/ 2970213 h 6858000"/>
              <a:gd name="connsiteX62" fmla="*/ 547053 w 672465"/>
              <a:gd name="connsiteY62" fmla="*/ 3011488 h 6858000"/>
              <a:gd name="connsiteX63" fmla="*/ 566103 w 672465"/>
              <a:gd name="connsiteY63" fmla="*/ 3048000 h 6858000"/>
              <a:gd name="connsiteX64" fmla="*/ 585153 w 672465"/>
              <a:gd name="connsiteY64" fmla="*/ 3086100 h 6858000"/>
              <a:gd name="connsiteX65" fmla="*/ 604203 w 672465"/>
              <a:gd name="connsiteY65" fmla="*/ 3124200 h 6858000"/>
              <a:gd name="connsiteX66" fmla="*/ 620078 w 672465"/>
              <a:gd name="connsiteY66" fmla="*/ 3160713 h 6858000"/>
              <a:gd name="connsiteX67" fmla="*/ 635953 w 672465"/>
              <a:gd name="connsiteY67" fmla="*/ 3201988 h 6858000"/>
              <a:gd name="connsiteX68" fmla="*/ 651828 w 672465"/>
              <a:gd name="connsiteY68" fmla="*/ 3248025 h 6858000"/>
              <a:gd name="connsiteX69" fmla="*/ 662940 w 672465"/>
              <a:gd name="connsiteY69" fmla="*/ 3300413 h 6858000"/>
              <a:gd name="connsiteX70" fmla="*/ 669290 w 672465"/>
              <a:gd name="connsiteY70" fmla="*/ 3360738 h 6858000"/>
              <a:gd name="connsiteX71" fmla="*/ 672465 w 672465"/>
              <a:gd name="connsiteY71" fmla="*/ 3427413 h 6858000"/>
              <a:gd name="connsiteX72" fmla="*/ 669290 w 672465"/>
              <a:gd name="connsiteY72" fmla="*/ 3497263 h 6858000"/>
              <a:gd name="connsiteX73" fmla="*/ 662940 w 672465"/>
              <a:gd name="connsiteY73" fmla="*/ 3557588 h 6858000"/>
              <a:gd name="connsiteX74" fmla="*/ 651828 w 672465"/>
              <a:gd name="connsiteY74" fmla="*/ 3609975 h 6858000"/>
              <a:gd name="connsiteX75" fmla="*/ 635953 w 672465"/>
              <a:gd name="connsiteY75" fmla="*/ 3656013 h 6858000"/>
              <a:gd name="connsiteX76" fmla="*/ 620078 w 672465"/>
              <a:gd name="connsiteY76" fmla="*/ 3697288 h 6858000"/>
              <a:gd name="connsiteX77" fmla="*/ 604203 w 672465"/>
              <a:gd name="connsiteY77" fmla="*/ 3733800 h 6858000"/>
              <a:gd name="connsiteX78" fmla="*/ 585153 w 672465"/>
              <a:gd name="connsiteY78" fmla="*/ 3771900 h 6858000"/>
              <a:gd name="connsiteX79" fmla="*/ 566103 w 672465"/>
              <a:gd name="connsiteY79" fmla="*/ 3810000 h 6858000"/>
              <a:gd name="connsiteX80" fmla="*/ 547053 w 672465"/>
              <a:gd name="connsiteY80" fmla="*/ 3846513 h 6858000"/>
              <a:gd name="connsiteX81" fmla="*/ 531178 w 672465"/>
              <a:gd name="connsiteY81" fmla="*/ 3887788 h 6858000"/>
              <a:gd name="connsiteX82" fmla="*/ 516890 w 672465"/>
              <a:gd name="connsiteY82" fmla="*/ 3933825 h 6858000"/>
              <a:gd name="connsiteX83" fmla="*/ 505778 w 672465"/>
              <a:gd name="connsiteY83" fmla="*/ 3986213 h 6858000"/>
              <a:gd name="connsiteX84" fmla="*/ 497840 w 672465"/>
              <a:gd name="connsiteY84" fmla="*/ 4046538 h 6858000"/>
              <a:gd name="connsiteX85" fmla="*/ 496253 w 672465"/>
              <a:gd name="connsiteY85" fmla="*/ 4114800 h 6858000"/>
              <a:gd name="connsiteX86" fmla="*/ 497840 w 672465"/>
              <a:gd name="connsiteY86" fmla="*/ 4183063 h 6858000"/>
              <a:gd name="connsiteX87" fmla="*/ 505778 w 672465"/>
              <a:gd name="connsiteY87" fmla="*/ 4243388 h 6858000"/>
              <a:gd name="connsiteX88" fmla="*/ 516890 w 672465"/>
              <a:gd name="connsiteY88" fmla="*/ 4295775 h 6858000"/>
              <a:gd name="connsiteX89" fmla="*/ 531178 w 672465"/>
              <a:gd name="connsiteY89" fmla="*/ 4341813 h 6858000"/>
              <a:gd name="connsiteX90" fmla="*/ 547053 w 672465"/>
              <a:gd name="connsiteY90" fmla="*/ 4383088 h 6858000"/>
              <a:gd name="connsiteX91" fmla="*/ 566103 w 672465"/>
              <a:gd name="connsiteY91" fmla="*/ 4419600 h 6858000"/>
              <a:gd name="connsiteX92" fmla="*/ 604203 w 672465"/>
              <a:gd name="connsiteY92" fmla="*/ 4495800 h 6858000"/>
              <a:gd name="connsiteX93" fmla="*/ 620078 w 672465"/>
              <a:gd name="connsiteY93" fmla="*/ 4532313 h 6858000"/>
              <a:gd name="connsiteX94" fmla="*/ 635953 w 672465"/>
              <a:gd name="connsiteY94" fmla="*/ 4573588 h 6858000"/>
              <a:gd name="connsiteX95" fmla="*/ 651828 w 672465"/>
              <a:gd name="connsiteY95" fmla="*/ 4619625 h 6858000"/>
              <a:gd name="connsiteX96" fmla="*/ 662940 w 672465"/>
              <a:gd name="connsiteY96" fmla="*/ 4672013 h 6858000"/>
              <a:gd name="connsiteX97" fmla="*/ 669290 w 672465"/>
              <a:gd name="connsiteY97" fmla="*/ 4732338 h 6858000"/>
              <a:gd name="connsiteX98" fmla="*/ 672465 w 672465"/>
              <a:gd name="connsiteY98" fmla="*/ 4800600 h 6858000"/>
              <a:gd name="connsiteX99" fmla="*/ 669290 w 672465"/>
              <a:gd name="connsiteY99" fmla="*/ 4868863 h 6858000"/>
              <a:gd name="connsiteX100" fmla="*/ 662940 w 672465"/>
              <a:gd name="connsiteY100" fmla="*/ 4929188 h 6858000"/>
              <a:gd name="connsiteX101" fmla="*/ 651828 w 672465"/>
              <a:gd name="connsiteY101" fmla="*/ 4981575 h 6858000"/>
              <a:gd name="connsiteX102" fmla="*/ 635953 w 672465"/>
              <a:gd name="connsiteY102" fmla="*/ 5027613 h 6858000"/>
              <a:gd name="connsiteX103" fmla="*/ 620078 w 672465"/>
              <a:gd name="connsiteY103" fmla="*/ 5068888 h 6858000"/>
              <a:gd name="connsiteX104" fmla="*/ 604203 w 672465"/>
              <a:gd name="connsiteY104" fmla="*/ 5105400 h 6858000"/>
              <a:gd name="connsiteX105" fmla="*/ 585153 w 672465"/>
              <a:gd name="connsiteY105" fmla="*/ 5143500 h 6858000"/>
              <a:gd name="connsiteX106" fmla="*/ 566103 w 672465"/>
              <a:gd name="connsiteY106" fmla="*/ 5181600 h 6858000"/>
              <a:gd name="connsiteX107" fmla="*/ 547053 w 672465"/>
              <a:gd name="connsiteY107" fmla="*/ 5218113 h 6858000"/>
              <a:gd name="connsiteX108" fmla="*/ 531178 w 672465"/>
              <a:gd name="connsiteY108" fmla="*/ 5259388 h 6858000"/>
              <a:gd name="connsiteX109" fmla="*/ 516890 w 672465"/>
              <a:gd name="connsiteY109" fmla="*/ 5305425 h 6858000"/>
              <a:gd name="connsiteX110" fmla="*/ 505778 w 672465"/>
              <a:gd name="connsiteY110" fmla="*/ 5357813 h 6858000"/>
              <a:gd name="connsiteX111" fmla="*/ 497840 w 672465"/>
              <a:gd name="connsiteY111" fmla="*/ 5418138 h 6858000"/>
              <a:gd name="connsiteX112" fmla="*/ 496253 w 672465"/>
              <a:gd name="connsiteY112" fmla="*/ 5486400 h 6858000"/>
              <a:gd name="connsiteX113" fmla="*/ 497840 w 672465"/>
              <a:gd name="connsiteY113" fmla="*/ 5554663 h 6858000"/>
              <a:gd name="connsiteX114" fmla="*/ 505778 w 672465"/>
              <a:gd name="connsiteY114" fmla="*/ 5614988 h 6858000"/>
              <a:gd name="connsiteX115" fmla="*/ 516890 w 672465"/>
              <a:gd name="connsiteY115" fmla="*/ 5667375 h 6858000"/>
              <a:gd name="connsiteX116" fmla="*/ 531178 w 672465"/>
              <a:gd name="connsiteY116" fmla="*/ 5713413 h 6858000"/>
              <a:gd name="connsiteX117" fmla="*/ 547053 w 672465"/>
              <a:gd name="connsiteY117" fmla="*/ 5754688 h 6858000"/>
              <a:gd name="connsiteX118" fmla="*/ 566103 w 672465"/>
              <a:gd name="connsiteY118" fmla="*/ 5791200 h 6858000"/>
              <a:gd name="connsiteX119" fmla="*/ 585153 w 672465"/>
              <a:gd name="connsiteY119" fmla="*/ 5829300 h 6858000"/>
              <a:gd name="connsiteX120" fmla="*/ 604203 w 672465"/>
              <a:gd name="connsiteY120" fmla="*/ 5867400 h 6858000"/>
              <a:gd name="connsiteX121" fmla="*/ 620078 w 672465"/>
              <a:gd name="connsiteY121" fmla="*/ 5903913 h 6858000"/>
              <a:gd name="connsiteX122" fmla="*/ 635953 w 672465"/>
              <a:gd name="connsiteY122" fmla="*/ 5945188 h 6858000"/>
              <a:gd name="connsiteX123" fmla="*/ 651828 w 672465"/>
              <a:gd name="connsiteY123" fmla="*/ 5991225 h 6858000"/>
              <a:gd name="connsiteX124" fmla="*/ 662940 w 672465"/>
              <a:gd name="connsiteY124" fmla="*/ 6043613 h 6858000"/>
              <a:gd name="connsiteX125" fmla="*/ 669290 w 672465"/>
              <a:gd name="connsiteY125" fmla="*/ 6103938 h 6858000"/>
              <a:gd name="connsiteX126" fmla="*/ 672465 w 672465"/>
              <a:gd name="connsiteY126" fmla="*/ 6172200 h 6858000"/>
              <a:gd name="connsiteX127" fmla="*/ 669290 w 672465"/>
              <a:gd name="connsiteY127" fmla="*/ 6240463 h 6858000"/>
              <a:gd name="connsiteX128" fmla="*/ 662940 w 672465"/>
              <a:gd name="connsiteY128" fmla="*/ 6300788 h 6858000"/>
              <a:gd name="connsiteX129" fmla="*/ 651828 w 672465"/>
              <a:gd name="connsiteY129" fmla="*/ 6353175 h 6858000"/>
              <a:gd name="connsiteX130" fmla="*/ 635953 w 672465"/>
              <a:gd name="connsiteY130" fmla="*/ 6399213 h 6858000"/>
              <a:gd name="connsiteX131" fmla="*/ 620078 w 672465"/>
              <a:gd name="connsiteY131" fmla="*/ 6440488 h 6858000"/>
              <a:gd name="connsiteX132" fmla="*/ 604203 w 672465"/>
              <a:gd name="connsiteY132" fmla="*/ 6477000 h 6858000"/>
              <a:gd name="connsiteX133" fmla="*/ 585153 w 672465"/>
              <a:gd name="connsiteY133" fmla="*/ 6515100 h 6858000"/>
              <a:gd name="connsiteX134" fmla="*/ 566103 w 672465"/>
              <a:gd name="connsiteY134" fmla="*/ 6553200 h 6858000"/>
              <a:gd name="connsiteX135" fmla="*/ 547053 w 672465"/>
              <a:gd name="connsiteY135" fmla="*/ 6589713 h 6858000"/>
              <a:gd name="connsiteX136" fmla="*/ 531178 w 672465"/>
              <a:gd name="connsiteY136" fmla="*/ 6630988 h 6858000"/>
              <a:gd name="connsiteX137" fmla="*/ 516890 w 672465"/>
              <a:gd name="connsiteY137" fmla="*/ 6677025 h 6858000"/>
              <a:gd name="connsiteX138" fmla="*/ 505778 w 672465"/>
              <a:gd name="connsiteY138" fmla="*/ 6729413 h 6858000"/>
              <a:gd name="connsiteX139" fmla="*/ 497840 w 672465"/>
              <a:gd name="connsiteY139" fmla="*/ 6789738 h 6858000"/>
              <a:gd name="connsiteX140" fmla="*/ 496253 w 672465"/>
              <a:gd name="connsiteY140" fmla="*/ 6858000 h 6858000"/>
              <a:gd name="connsiteX141" fmla="*/ 0 w 672465"/>
              <a:gd name="connsiteY14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672465" h="6858000">
                <a:moveTo>
                  <a:pt x="0" y="0"/>
                </a:moveTo>
                <a:lnTo>
                  <a:pt x="496253" y="0"/>
                </a:lnTo>
                <a:lnTo>
                  <a:pt x="497840" y="68263"/>
                </a:lnTo>
                <a:lnTo>
                  <a:pt x="505778" y="128588"/>
                </a:lnTo>
                <a:lnTo>
                  <a:pt x="516890" y="180975"/>
                </a:lnTo>
                <a:lnTo>
                  <a:pt x="531178" y="227013"/>
                </a:lnTo>
                <a:lnTo>
                  <a:pt x="547053" y="268288"/>
                </a:lnTo>
                <a:lnTo>
                  <a:pt x="566103" y="304800"/>
                </a:lnTo>
                <a:lnTo>
                  <a:pt x="585153" y="342900"/>
                </a:lnTo>
                <a:lnTo>
                  <a:pt x="604203" y="381000"/>
                </a:lnTo>
                <a:lnTo>
                  <a:pt x="620078" y="417513"/>
                </a:lnTo>
                <a:lnTo>
                  <a:pt x="635953" y="458788"/>
                </a:lnTo>
                <a:lnTo>
                  <a:pt x="651828" y="504825"/>
                </a:lnTo>
                <a:lnTo>
                  <a:pt x="662940" y="557213"/>
                </a:lnTo>
                <a:lnTo>
                  <a:pt x="669290" y="617538"/>
                </a:lnTo>
                <a:lnTo>
                  <a:pt x="672465" y="685800"/>
                </a:lnTo>
                <a:lnTo>
                  <a:pt x="669290" y="754063"/>
                </a:lnTo>
                <a:lnTo>
                  <a:pt x="662940" y="814388"/>
                </a:lnTo>
                <a:lnTo>
                  <a:pt x="651828" y="866775"/>
                </a:lnTo>
                <a:lnTo>
                  <a:pt x="635953" y="912813"/>
                </a:lnTo>
                <a:lnTo>
                  <a:pt x="620078" y="954088"/>
                </a:lnTo>
                <a:lnTo>
                  <a:pt x="604203" y="990600"/>
                </a:lnTo>
                <a:lnTo>
                  <a:pt x="585153" y="1028700"/>
                </a:lnTo>
                <a:lnTo>
                  <a:pt x="566103" y="1066800"/>
                </a:lnTo>
                <a:lnTo>
                  <a:pt x="547053" y="1103313"/>
                </a:lnTo>
                <a:lnTo>
                  <a:pt x="531178" y="1144588"/>
                </a:lnTo>
                <a:lnTo>
                  <a:pt x="516890" y="1190625"/>
                </a:lnTo>
                <a:lnTo>
                  <a:pt x="505778" y="1243013"/>
                </a:lnTo>
                <a:lnTo>
                  <a:pt x="497840" y="1303338"/>
                </a:lnTo>
                <a:lnTo>
                  <a:pt x="496253" y="1371600"/>
                </a:lnTo>
                <a:lnTo>
                  <a:pt x="497840" y="1439863"/>
                </a:lnTo>
                <a:lnTo>
                  <a:pt x="505778" y="1500188"/>
                </a:lnTo>
                <a:lnTo>
                  <a:pt x="516890" y="1552575"/>
                </a:lnTo>
                <a:lnTo>
                  <a:pt x="531178" y="1598613"/>
                </a:lnTo>
                <a:lnTo>
                  <a:pt x="547053" y="1639888"/>
                </a:lnTo>
                <a:lnTo>
                  <a:pt x="566103" y="1676400"/>
                </a:lnTo>
                <a:lnTo>
                  <a:pt x="585153" y="1714500"/>
                </a:lnTo>
                <a:lnTo>
                  <a:pt x="604203" y="1752600"/>
                </a:lnTo>
                <a:lnTo>
                  <a:pt x="620078" y="1789113"/>
                </a:lnTo>
                <a:lnTo>
                  <a:pt x="635953" y="1830388"/>
                </a:lnTo>
                <a:lnTo>
                  <a:pt x="651828" y="1876425"/>
                </a:lnTo>
                <a:lnTo>
                  <a:pt x="662940" y="1928813"/>
                </a:lnTo>
                <a:lnTo>
                  <a:pt x="669290" y="1989138"/>
                </a:lnTo>
                <a:lnTo>
                  <a:pt x="672465" y="2057400"/>
                </a:lnTo>
                <a:lnTo>
                  <a:pt x="669290" y="2125663"/>
                </a:lnTo>
                <a:lnTo>
                  <a:pt x="662940" y="2185988"/>
                </a:lnTo>
                <a:lnTo>
                  <a:pt x="651828" y="2238375"/>
                </a:lnTo>
                <a:lnTo>
                  <a:pt x="635953" y="2284413"/>
                </a:lnTo>
                <a:lnTo>
                  <a:pt x="620078" y="2325688"/>
                </a:lnTo>
                <a:lnTo>
                  <a:pt x="604203" y="2362200"/>
                </a:lnTo>
                <a:lnTo>
                  <a:pt x="585153" y="2400300"/>
                </a:lnTo>
                <a:lnTo>
                  <a:pt x="566103" y="2438400"/>
                </a:lnTo>
                <a:lnTo>
                  <a:pt x="547053" y="2474913"/>
                </a:lnTo>
                <a:lnTo>
                  <a:pt x="531178" y="2516188"/>
                </a:lnTo>
                <a:lnTo>
                  <a:pt x="516890" y="2562225"/>
                </a:lnTo>
                <a:lnTo>
                  <a:pt x="505778" y="2614613"/>
                </a:lnTo>
                <a:lnTo>
                  <a:pt x="497840" y="2674938"/>
                </a:lnTo>
                <a:lnTo>
                  <a:pt x="496253" y="2743200"/>
                </a:lnTo>
                <a:lnTo>
                  <a:pt x="497840" y="2811463"/>
                </a:lnTo>
                <a:lnTo>
                  <a:pt x="505778" y="2871788"/>
                </a:lnTo>
                <a:lnTo>
                  <a:pt x="516890" y="2924175"/>
                </a:lnTo>
                <a:lnTo>
                  <a:pt x="531178" y="2970213"/>
                </a:lnTo>
                <a:lnTo>
                  <a:pt x="547053" y="3011488"/>
                </a:lnTo>
                <a:lnTo>
                  <a:pt x="566103" y="3048000"/>
                </a:lnTo>
                <a:lnTo>
                  <a:pt x="585153" y="3086100"/>
                </a:lnTo>
                <a:lnTo>
                  <a:pt x="604203" y="3124200"/>
                </a:lnTo>
                <a:lnTo>
                  <a:pt x="620078" y="3160713"/>
                </a:lnTo>
                <a:lnTo>
                  <a:pt x="635953" y="3201988"/>
                </a:lnTo>
                <a:lnTo>
                  <a:pt x="651828" y="3248025"/>
                </a:lnTo>
                <a:lnTo>
                  <a:pt x="662940" y="3300413"/>
                </a:lnTo>
                <a:lnTo>
                  <a:pt x="669290" y="3360738"/>
                </a:lnTo>
                <a:lnTo>
                  <a:pt x="672465" y="3427413"/>
                </a:lnTo>
                <a:lnTo>
                  <a:pt x="669290" y="3497263"/>
                </a:lnTo>
                <a:lnTo>
                  <a:pt x="662940" y="3557588"/>
                </a:lnTo>
                <a:lnTo>
                  <a:pt x="651828" y="3609975"/>
                </a:lnTo>
                <a:lnTo>
                  <a:pt x="635953" y="3656013"/>
                </a:lnTo>
                <a:lnTo>
                  <a:pt x="620078" y="3697288"/>
                </a:lnTo>
                <a:lnTo>
                  <a:pt x="604203" y="3733800"/>
                </a:lnTo>
                <a:lnTo>
                  <a:pt x="585153" y="3771900"/>
                </a:lnTo>
                <a:lnTo>
                  <a:pt x="566103" y="3810000"/>
                </a:lnTo>
                <a:lnTo>
                  <a:pt x="547053" y="3846513"/>
                </a:lnTo>
                <a:lnTo>
                  <a:pt x="531178" y="3887788"/>
                </a:lnTo>
                <a:lnTo>
                  <a:pt x="516890" y="3933825"/>
                </a:lnTo>
                <a:lnTo>
                  <a:pt x="505778" y="3986213"/>
                </a:lnTo>
                <a:lnTo>
                  <a:pt x="497840" y="4046538"/>
                </a:lnTo>
                <a:lnTo>
                  <a:pt x="496253" y="4114800"/>
                </a:lnTo>
                <a:lnTo>
                  <a:pt x="497840" y="4183063"/>
                </a:lnTo>
                <a:lnTo>
                  <a:pt x="505778" y="4243388"/>
                </a:lnTo>
                <a:lnTo>
                  <a:pt x="516890" y="4295775"/>
                </a:lnTo>
                <a:lnTo>
                  <a:pt x="531178" y="4341813"/>
                </a:lnTo>
                <a:lnTo>
                  <a:pt x="547053" y="4383088"/>
                </a:lnTo>
                <a:lnTo>
                  <a:pt x="566103" y="4419600"/>
                </a:lnTo>
                <a:lnTo>
                  <a:pt x="604203" y="4495800"/>
                </a:lnTo>
                <a:lnTo>
                  <a:pt x="620078" y="4532313"/>
                </a:lnTo>
                <a:lnTo>
                  <a:pt x="635953" y="4573588"/>
                </a:lnTo>
                <a:lnTo>
                  <a:pt x="651828" y="4619625"/>
                </a:lnTo>
                <a:lnTo>
                  <a:pt x="662940" y="4672013"/>
                </a:lnTo>
                <a:lnTo>
                  <a:pt x="669290" y="4732338"/>
                </a:lnTo>
                <a:lnTo>
                  <a:pt x="672465" y="4800600"/>
                </a:lnTo>
                <a:lnTo>
                  <a:pt x="669290" y="4868863"/>
                </a:lnTo>
                <a:lnTo>
                  <a:pt x="662940" y="4929188"/>
                </a:lnTo>
                <a:lnTo>
                  <a:pt x="651828" y="4981575"/>
                </a:lnTo>
                <a:lnTo>
                  <a:pt x="635953" y="5027613"/>
                </a:lnTo>
                <a:lnTo>
                  <a:pt x="620078" y="5068888"/>
                </a:lnTo>
                <a:lnTo>
                  <a:pt x="604203" y="5105400"/>
                </a:lnTo>
                <a:lnTo>
                  <a:pt x="585153" y="5143500"/>
                </a:lnTo>
                <a:lnTo>
                  <a:pt x="566103" y="5181600"/>
                </a:lnTo>
                <a:lnTo>
                  <a:pt x="547053" y="5218113"/>
                </a:lnTo>
                <a:lnTo>
                  <a:pt x="531178" y="5259388"/>
                </a:lnTo>
                <a:lnTo>
                  <a:pt x="516890" y="5305425"/>
                </a:lnTo>
                <a:lnTo>
                  <a:pt x="505778" y="5357813"/>
                </a:lnTo>
                <a:lnTo>
                  <a:pt x="497840" y="5418138"/>
                </a:lnTo>
                <a:lnTo>
                  <a:pt x="496253" y="5486400"/>
                </a:lnTo>
                <a:lnTo>
                  <a:pt x="497840" y="5554663"/>
                </a:lnTo>
                <a:lnTo>
                  <a:pt x="505778" y="5614988"/>
                </a:lnTo>
                <a:lnTo>
                  <a:pt x="516890" y="5667375"/>
                </a:lnTo>
                <a:lnTo>
                  <a:pt x="531178" y="5713413"/>
                </a:lnTo>
                <a:lnTo>
                  <a:pt x="547053" y="5754688"/>
                </a:lnTo>
                <a:lnTo>
                  <a:pt x="566103" y="5791200"/>
                </a:lnTo>
                <a:lnTo>
                  <a:pt x="585153" y="5829300"/>
                </a:lnTo>
                <a:lnTo>
                  <a:pt x="604203" y="5867400"/>
                </a:lnTo>
                <a:lnTo>
                  <a:pt x="620078" y="5903913"/>
                </a:lnTo>
                <a:lnTo>
                  <a:pt x="635953" y="5945188"/>
                </a:lnTo>
                <a:lnTo>
                  <a:pt x="651828" y="5991225"/>
                </a:lnTo>
                <a:lnTo>
                  <a:pt x="662940" y="6043613"/>
                </a:lnTo>
                <a:lnTo>
                  <a:pt x="669290" y="6103938"/>
                </a:lnTo>
                <a:lnTo>
                  <a:pt x="672465" y="6172200"/>
                </a:lnTo>
                <a:lnTo>
                  <a:pt x="669290" y="6240463"/>
                </a:lnTo>
                <a:lnTo>
                  <a:pt x="662940" y="6300788"/>
                </a:lnTo>
                <a:lnTo>
                  <a:pt x="651828" y="6353175"/>
                </a:lnTo>
                <a:lnTo>
                  <a:pt x="635953" y="6399213"/>
                </a:lnTo>
                <a:lnTo>
                  <a:pt x="620078" y="6440488"/>
                </a:lnTo>
                <a:lnTo>
                  <a:pt x="604203" y="6477000"/>
                </a:lnTo>
                <a:lnTo>
                  <a:pt x="585153" y="6515100"/>
                </a:lnTo>
                <a:lnTo>
                  <a:pt x="566103" y="6553200"/>
                </a:lnTo>
                <a:lnTo>
                  <a:pt x="547053" y="6589713"/>
                </a:lnTo>
                <a:lnTo>
                  <a:pt x="531178" y="6630988"/>
                </a:lnTo>
                <a:lnTo>
                  <a:pt x="516890" y="6677025"/>
                </a:lnTo>
                <a:lnTo>
                  <a:pt x="505778" y="6729413"/>
                </a:lnTo>
                <a:lnTo>
                  <a:pt x="497840" y="6789738"/>
                </a:lnTo>
                <a:lnTo>
                  <a:pt x="49625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2BD0EA-1A41-437A-87A9-D005471B3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3799" y="2871982"/>
            <a:ext cx="6340855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lnSpc>
                <a:spcPct val="110000"/>
              </a:lnSpc>
            </a:pPr>
            <a:r>
              <a:rPr lang="en-US" sz="1800" dirty="0">
                <a:solidFill>
                  <a:schemeClr val="tx1"/>
                </a:solidFill>
              </a:rPr>
              <a:t>Gonçalo Esteves</a:t>
            </a:r>
          </a:p>
          <a:p>
            <a:pPr indent="-228600" algn="l">
              <a:lnSpc>
                <a:spcPct val="110000"/>
              </a:lnSpc>
            </a:pPr>
            <a:r>
              <a:rPr lang="en-US" sz="1800" dirty="0">
                <a:solidFill>
                  <a:schemeClr val="tx1"/>
                </a:solidFill>
              </a:rPr>
              <a:t>Pedro Henriques</a:t>
            </a:r>
          </a:p>
          <a:p>
            <a:pPr indent="-228600" algn="l">
              <a:lnSpc>
                <a:spcPct val="110000"/>
              </a:lnSpc>
            </a:pPr>
            <a:r>
              <a:rPr lang="en-US" sz="1800" dirty="0">
                <a:solidFill>
                  <a:schemeClr val="tx1"/>
                </a:solidFill>
              </a:rPr>
              <a:t>Guilherme Araújo</a:t>
            </a:r>
          </a:p>
          <a:p>
            <a:pPr indent="-228600" algn="l">
              <a:lnSpc>
                <a:spcPct val="110000"/>
              </a:lnSpc>
            </a:pPr>
            <a:r>
              <a:rPr lang="en-US" sz="1800" dirty="0">
                <a:solidFill>
                  <a:schemeClr val="tx1"/>
                </a:solidFill>
              </a:rPr>
              <a:t>Rui Oliveira</a:t>
            </a:r>
          </a:p>
          <a:p>
            <a:pPr indent="-228600" algn="l">
              <a:lnSpc>
                <a:spcPct val="110000"/>
              </a:lnSpc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8" name="Freeform: Shape 28">
            <a:extLst>
              <a:ext uri="{FF2B5EF4-FFF2-40B4-BE49-F238E27FC236}">
                <a16:creationId xmlns:a16="http://schemas.microsoft.com/office/drawing/2014/main" id="{D6B215F4-747D-4CC6-A400-179A94AB8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9668" y="0"/>
            <a:ext cx="4232332" cy="3701000"/>
          </a:xfrm>
          <a:custGeom>
            <a:avLst/>
            <a:gdLst>
              <a:gd name="connsiteX0" fmla="*/ 319701 w 4232332"/>
              <a:gd name="connsiteY0" fmla="*/ 0 h 3701000"/>
              <a:gd name="connsiteX1" fmla="*/ 4232332 w 4232332"/>
              <a:gd name="connsiteY1" fmla="*/ 0 h 3701000"/>
              <a:gd name="connsiteX2" fmla="*/ 4232332 w 4232332"/>
              <a:gd name="connsiteY2" fmla="*/ 3034486 h 3701000"/>
              <a:gd name="connsiteX3" fmla="*/ 4230268 w 4232332"/>
              <a:gd name="connsiteY3" fmla="*/ 3035198 h 3701000"/>
              <a:gd name="connsiteX4" fmla="*/ 4185051 w 4232332"/>
              <a:gd name="connsiteY4" fmla="*/ 3049231 h 3701000"/>
              <a:gd name="connsiteX5" fmla="*/ 4136714 w 4232332"/>
              <a:gd name="connsiteY5" fmla="*/ 3061706 h 3701000"/>
              <a:gd name="connsiteX6" fmla="*/ 4089935 w 4232332"/>
              <a:gd name="connsiteY6" fmla="*/ 3074180 h 3701000"/>
              <a:gd name="connsiteX7" fmla="*/ 4043158 w 4232332"/>
              <a:gd name="connsiteY7" fmla="*/ 3088214 h 3701000"/>
              <a:gd name="connsiteX8" fmla="*/ 3997940 w 4232332"/>
              <a:gd name="connsiteY8" fmla="*/ 3103806 h 3701000"/>
              <a:gd name="connsiteX9" fmla="*/ 3955840 w 4232332"/>
              <a:gd name="connsiteY9" fmla="*/ 3122518 h 3701000"/>
              <a:gd name="connsiteX10" fmla="*/ 3916860 w 4232332"/>
              <a:gd name="connsiteY10" fmla="*/ 3144346 h 3701000"/>
              <a:gd name="connsiteX11" fmla="*/ 3882555 w 4232332"/>
              <a:gd name="connsiteY11" fmla="*/ 3172413 h 3701000"/>
              <a:gd name="connsiteX12" fmla="*/ 3846692 w 4232332"/>
              <a:gd name="connsiteY12" fmla="*/ 3203599 h 3701000"/>
              <a:gd name="connsiteX13" fmla="*/ 3815506 w 4232332"/>
              <a:gd name="connsiteY13" fmla="*/ 3239461 h 3701000"/>
              <a:gd name="connsiteX14" fmla="*/ 3785881 w 4232332"/>
              <a:gd name="connsiteY14" fmla="*/ 3276884 h 3701000"/>
              <a:gd name="connsiteX15" fmla="*/ 3756254 w 4232332"/>
              <a:gd name="connsiteY15" fmla="*/ 3315864 h 3701000"/>
              <a:gd name="connsiteX16" fmla="*/ 3726629 w 4232332"/>
              <a:gd name="connsiteY16" fmla="*/ 3354846 h 3701000"/>
              <a:gd name="connsiteX17" fmla="*/ 3697003 w 4232332"/>
              <a:gd name="connsiteY17" fmla="*/ 3392268 h 3701000"/>
              <a:gd name="connsiteX18" fmla="*/ 3664258 w 4232332"/>
              <a:gd name="connsiteY18" fmla="*/ 3428131 h 3701000"/>
              <a:gd name="connsiteX19" fmla="*/ 3631513 w 4232332"/>
              <a:gd name="connsiteY19" fmla="*/ 3459315 h 3701000"/>
              <a:gd name="connsiteX20" fmla="*/ 3594093 w 4232332"/>
              <a:gd name="connsiteY20" fmla="*/ 3485823 h 3701000"/>
              <a:gd name="connsiteX21" fmla="*/ 3555111 w 4232332"/>
              <a:gd name="connsiteY21" fmla="*/ 3506094 h 3701000"/>
              <a:gd name="connsiteX22" fmla="*/ 3508332 w 4232332"/>
              <a:gd name="connsiteY22" fmla="*/ 3520128 h 3701000"/>
              <a:gd name="connsiteX23" fmla="*/ 3459994 w 4232332"/>
              <a:gd name="connsiteY23" fmla="*/ 3526365 h 3701000"/>
              <a:gd name="connsiteX24" fmla="*/ 3410100 w 4232332"/>
              <a:gd name="connsiteY24" fmla="*/ 3527923 h 3701000"/>
              <a:gd name="connsiteX25" fmla="*/ 3357084 w 4232332"/>
              <a:gd name="connsiteY25" fmla="*/ 3523245 h 3701000"/>
              <a:gd name="connsiteX26" fmla="*/ 3304070 w 4232332"/>
              <a:gd name="connsiteY26" fmla="*/ 3517009 h 3701000"/>
              <a:gd name="connsiteX27" fmla="*/ 3251054 w 4232332"/>
              <a:gd name="connsiteY27" fmla="*/ 3509211 h 3701000"/>
              <a:gd name="connsiteX28" fmla="*/ 3198040 w 4232332"/>
              <a:gd name="connsiteY28" fmla="*/ 3502976 h 3701000"/>
              <a:gd name="connsiteX29" fmla="*/ 3145024 w 4232332"/>
              <a:gd name="connsiteY29" fmla="*/ 3499857 h 3701000"/>
              <a:gd name="connsiteX30" fmla="*/ 3093569 w 4232332"/>
              <a:gd name="connsiteY30" fmla="*/ 3499857 h 3701000"/>
              <a:gd name="connsiteX31" fmla="*/ 3045233 w 4232332"/>
              <a:gd name="connsiteY31" fmla="*/ 3506094 h 3701000"/>
              <a:gd name="connsiteX32" fmla="*/ 2995337 w 4232332"/>
              <a:gd name="connsiteY32" fmla="*/ 3518569 h 3701000"/>
              <a:gd name="connsiteX33" fmla="*/ 2950118 w 4232332"/>
              <a:gd name="connsiteY33" fmla="*/ 3537278 h 3701000"/>
              <a:gd name="connsiteX34" fmla="*/ 2903340 w 4232332"/>
              <a:gd name="connsiteY34" fmla="*/ 3562227 h 3701000"/>
              <a:gd name="connsiteX35" fmla="*/ 2856564 w 4232332"/>
              <a:gd name="connsiteY35" fmla="*/ 3587176 h 3701000"/>
              <a:gd name="connsiteX36" fmla="*/ 2809785 w 4232332"/>
              <a:gd name="connsiteY36" fmla="*/ 3615241 h 3701000"/>
              <a:gd name="connsiteX37" fmla="*/ 2764565 w 4232332"/>
              <a:gd name="connsiteY37" fmla="*/ 3641749 h 3701000"/>
              <a:gd name="connsiteX38" fmla="*/ 2716230 w 4232332"/>
              <a:gd name="connsiteY38" fmla="*/ 3665138 h 3701000"/>
              <a:gd name="connsiteX39" fmla="*/ 2669451 w 4232332"/>
              <a:gd name="connsiteY39" fmla="*/ 3683850 h 3701000"/>
              <a:gd name="connsiteX40" fmla="*/ 2621114 w 4232332"/>
              <a:gd name="connsiteY40" fmla="*/ 3696324 h 3701000"/>
              <a:gd name="connsiteX41" fmla="*/ 2571219 w 4232332"/>
              <a:gd name="connsiteY41" fmla="*/ 3701000 h 3701000"/>
              <a:gd name="connsiteX42" fmla="*/ 2521322 w 4232332"/>
              <a:gd name="connsiteY42" fmla="*/ 3696324 h 3701000"/>
              <a:gd name="connsiteX43" fmla="*/ 2472985 w 4232332"/>
              <a:gd name="connsiteY43" fmla="*/ 3683850 h 3701000"/>
              <a:gd name="connsiteX44" fmla="*/ 2426209 w 4232332"/>
              <a:gd name="connsiteY44" fmla="*/ 3665138 h 3701000"/>
              <a:gd name="connsiteX45" fmla="*/ 2377871 w 4232332"/>
              <a:gd name="connsiteY45" fmla="*/ 3641749 h 3701000"/>
              <a:gd name="connsiteX46" fmla="*/ 2332651 w 4232332"/>
              <a:gd name="connsiteY46" fmla="*/ 3615241 h 3701000"/>
              <a:gd name="connsiteX47" fmla="*/ 2285874 w 4232332"/>
              <a:gd name="connsiteY47" fmla="*/ 3587176 h 3701000"/>
              <a:gd name="connsiteX48" fmla="*/ 2239096 w 4232332"/>
              <a:gd name="connsiteY48" fmla="*/ 3562227 h 3701000"/>
              <a:gd name="connsiteX49" fmla="*/ 2192319 w 4232332"/>
              <a:gd name="connsiteY49" fmla="*/ 3537278 h 3701000"/>
              <a:gd name="connsiteX50" fmla="*/ 2145542 w 4232332"/>
              <a:gd name="connsiteY50" fmla="*/ 3518569 h 3701000"/>
              <a:gd name="connsiteX51" fmla="*/ 2097204 w 4232332"/>
              <a:gd name="connsiteY51" fmla="*/ 3506094 h 3701000"/>
              <a:gd name="connsiteX52" fmla="*/ 2048867 w 4232332"/>
              <a:gd name="connsiteY52" fmla="*/ 3499857 h 3701000"/>
              <a:gd name="connsiteX53" fmla="*/ 1997410 w 4232332"/>
              <a:gd name="connsiteY53" fmla="*/ 3499857 h 3701000"/>
              <a:gd name="connsiteX54" fmla="*/ 1944396 w 4232332"/>
              <a:gd name="connsiteY54" fmla="*/ 3502976 h 3701000"/>
              <a:gd name="connsiteX55" fmla="*/ 1891382 w 4232332"/>
              <a:gd name="connsiteY55" fmla="*/ 3509211 h 3701000"/>
              <a:gd name="connsiteX56" fmla="*/ 1838366 w 4232332"/>
              <a:gd name="connsiteY56" fmla="*/ 3517009 h 3701000"/>
              <a:gd name="connsiteX57" fmla="*/ 1785350 w 4232332"/>
              <a:gd name="connsiteY57" fmla="*/ 3523245 h 3701000"/>
              <a:gd name="connsiteX58" fmla="*/ 1732336 w 4232332"/>
              <a:gd name="connsiteY58" fmla="*/ 3527923 h 3701000"/>
              <a:gd name="connsiteX59" fmla="*/ 1682442 w 4232332"/>
              <a:gd name="connsiteY59" fmla="*/ 3526365 h 3701000"/>
              <a:gd name="connsiteX60" fmla="*/ 1634105 w 4232332"/>
              <a:gd name="connsiteY60" fmla="*/ 3520128 h 3701000"/>
              <a:gd name="connsiteX61" fmla="*/ 1587326 w 4232332"/>
              <a:gd name="connsiteY61" fmla="*/ 3506094 h 3701000"/>
              <a:gd name="connsiteX62" fmla="*/ 1548345 w 4232332"/>
              <a:gd name="connsiteY62" fmla="*/ 3485823 h 3701000"/>
              <a:gd name="connsiteX63" fmla="*/ 1510922 w 4232332"/>
              <a:gd name="connsiteY63" fmla="*/ 3459315 h 3701000"/>
              <a:gd name="connsiteX64" fmla="*/ 1478179 w 4232332"/>
              <a:gd name="connsiteY64" fmla="*/ 3428131 h 3701000"/>
              <a:gd name="connsiteX65" fmla="*/ 1445433 w 4232332"/>
              <a:gd name="connsiteY65" fmla="*/ 3392268 h 3701000"/>
              <a:gd name="connsiteX66" fmla="*/ 1415807 w 4232332"/>
              <a:gd name="connsiteY66" fmla="*/ 3354846 h 3701000"/>
              <a:gd name="connsiteX67" fmla="*/ 1386182 w 4232332"/>
              <a:gd name="connsiteY67" fmla="*/ 3315864 h 3701000"/>
              <a:gd name="connsiteX68" fmla="*/ 1356556 w 4232332"/>
              <a:gd name="connsiteY68" fmla="*/ 3276884 h 3701000"/>
              <a:gd name="connsiteX69" fmla="*/ 1326930 w 4232332"/>
              <a:gd name="connsiteY69" fmla="*/ 3239461 h 3701000"/>
              <a:gd name="connsiteX70" fmla="*/ 1295744 w 4232332"/>
              <a:gd name="connsiteY70" fmla="*/ 3203599 h 3701000"/>
              <a:gd name="connsiteX71" fmla="*/ 1259881 w 4232332"/>
              <a:gd name="connsiteY71" fmla="*/ 3172413 h 3701000"/>
              <a:gd name="connsiteX72" fmla="*/ 1225577 w 4232332"/>
              <a:gd name="connsiteY72" fmla="*/ 3144346 h 3701000"/>
              <a:gd name="connsiteX73" fmla="*/ 1186596 w 4232332"/>
              <a:gd name="connsiteY73" fmla="*/ 3122518 h 3701000"/>
              <a:gd name="connsiteX74" fmla="*/ 1144496 w 4232332"/>
              <a:gd name="connsiteY74" fmla="*/ 3103806 h 3701000"/>
              <a:gd name="connsiteX75" fmla="*/ 1099278 w 4232332"/>
              <a:gd name="connsiteY75" fmla="*/ 3088214 h 3701000"/>
              <a:gd name="connsiteX76" fmla="*/ 1052499 w 4232332"/>
              <a:gd name="connsiteY76" fmla="*/ 3074180 h 3701000"/>
              <a:gd name="connsiteX77" fmla="*/ 1005723 w 4232332"/>
              <a:gd name="connsiteY77" fmla="*/ 3061706 h 3701000"/>
              <a:gd name="connsiteX78" fmla="*/ 957386 w 4232332"/>
              <a:gd name="connsiteY78" fmla="*/ 3049231 h 3701000"/>
              <a:gd name="connsiteX79" fmla="*/ 912167 w 4232332"/>
              <a:gd name="connsiteY79" fmla="*/ 3035198 h 3701000"/>
              <a:gd name="connsiteX80" fmla="*/ 866948 w 4232332"/>
              <a:gd name="connsiteY80" fmla="*/ 3019606 h 3701000"/>
              <a:gd name="connsiteX81" fmla="*/ 824850 w 4232332"/>
              <a:gd name="connsiteY81" fmla="*/ 3000894 h 3701000"/>
              <a:gd name="connsiteX82" fmla="*/ 787426 w 4232332"/>
              <a:gd name="connsiteY82" fmla="*/ 2977505 h 3701000"/>
              <a:gd name="connsiteX83" fmla="*/ 753122 w 4232332"/>
              <a:gd name="connsiteY83" fmla="*/ 2949439 h 3701000"/>
              <a:gd name="connsiteX84" fmla="*/ 725057 w 4232332"/>
              <a:gd name="connsiteY84" fmla="*/ 2915136 h 3701000"/>
              <a:gd name="connsiteX85" fmla="*/ 701668 w 4232332"/>
              <a:gd name="connsiteY85" fmla="*/ 2877713 h 3701000"/>
              <a:gd name="connsiteX86" fmla="*/ 682956 w 4232332"/>
              <a:gd name="connsiteY86" fmla="*/ 2835613 h 3701000"/>
              <a:gd name="connsiteX87" fmla="*/ 667364 w 4232332"/>
              <a:gd name="connsiteY87" fmla="*/ 2790396 h 3701000"/>
              <a:gd name="connsiteX88" fmla="*/ 653331 w 4232332"/>
              <a:gd name="connsiteY88" fmla="*/ 2745177 h 3701000"/>
              <a:gd name="connsiteX89" fmla="*/ 640857 w 4232332"/>
              <a:gd name="connsiteY89" fmla="*/ 2696840 h 3701000"/>
              <a:gd name="connsiteX90" fmla="*/ 628382 w 4232332"/>
              <a:gd name="connsiteY90" fmla="*/ 2650063 h 3701000"/>
              <a:gd name="connsiteX91" fmla="*/ 614349 w 4232332"/>
              <a:gd name="connsiteY91" fmla="*/ 2603285 h 3701000"/>
              <a:gd name="connsiteX92" fmla="*/ 598756 w 4232332"/>
              <a:gd name="connsiteY92" fmla="*/ 2558065 h 3701000"/>
              <a:gd name="connsiteX93" fmla="*/ 580044 w 4232332"/>
              <a:gd name="connsiteY93" fmla="*/ 2515965 h 3701000"/>
              <a:gd name="connsiteX94" fmla="*/ 558214 w 4232332"/>
              <a:gd name="connsiteY94" fmla="*/ 2476984 h 3701000"/>
              <a:gd name="connsiteX95" fmla="*/ 530150 w 4232332"/>
              <a:gd name="connsiteY95" fmla="*/ 2442681 h 3701000"/>
              <a:gd name="connsiteX96" fmla="*/ 498963 w 4232332"/>
              <a:gd name="connsiteY96" fmla="*/ 2406817 h 3701000"/>
              <a:gd name="connsiteX97" fmla="*/ 463101 w 4232332"/>
              <a:gd name="connsiteY97" fmla="*/ 2375633 h 3701000"/>
              <a:gd name="connsiteX98" fmla="*/ 424118 w 4232332"/>
              <a:gd name="connsiteY98" fmla="*/ 2346007 h 3701000"/>
              <a:gd name="connsiteX99" fmla="*/ 385138 w 4232332"/>
              <a:gd name="connsiteY99" fmla="*/ 2316382 h 3701000"/>
              <a:gd name="connsiteX100" fmla="*/ 346157 w 4232332"/>
              <a:gd name="connsiteY100" fmla="*/ 2286756 h 3701000"/>
              <a:gd name="connsiteX101" fmla="*/ 308733 w 4232332"/>
              <a:gd name="connsiteY101" fmla="*/ 2257129 h 3701000"/>
              <a:gd name="connsiteX102" fmla="*/ 272871 w 4232332"/>
              <a:gd name="connsiteY102" fmla="*/ 2224386 h 3701000"/>
              <a:gd name="connsiteX103" fmla="*/ 241686 w 4232332"/>
              <a:gd name="connsiteY103" fmla="*/ 2191641 h 3701000"/>
              <a:gd name="connsiteX104" fmla="*/ 215179 w 4232332"/>
              <a:gd name="connsiteY104" fmla="*/ 2154219 h 3701000"/>
              <a:gd name="connsiteX105" fmla="*/ 194909 w 4232332"/>
              <a:gd name="connsiteY105" fmla="*/ 2115238 h 3701000"/>
              <a:gd name="connsiteX106" fmla="*/ 180876 w 4232332"/>
              <a:gd name="connsiteY106" fmla="*/ 2068461 h 3701000"/>
              <a:gd name="connsiteX107" fmla="*/ 174638 w 4232332"/>
              <a:gd name="connsiteY107" fmla="*/ 2020123 h 3701000"/>
              <a:gd name="connsiteX108" fmla="*/ 173078 w 4232332"/>
              <a:gd name="connsiteY108" fmla="*/ 1970225 h 3701000"/>
              <a:gd name="connsiteX109" fmla="*/ 177756 w 4232332"/>
              <a:gd name="connsiteY109" fmla="*/ 1917211 h 3701000"/>
              <a:gd name="connsiteX110" fmla="*/ 183993 w 4232332"/>
              <a:gd name="connsiteY110" fmla="*/ 1864197 h 3701000"/>
              <a:gd name="connsiteX111" fmla="*/ 191789 w 4232332"/>
              <a:gd name="connsiteY111" fmla="*/ 1811182 h 3701000"/>
              <a:gd name="connsiteX112" fmla="*/ 198027 w 4232332"/>
              <a:gd name="connsiteY112" fmla="*/ 1758167 h 3701000"/>
              <a:gd name="connsiteX113" fmla="*/ 201146 w 4232332"/>
              <a:gd name="connsiteY113" fmla="*/ 1705153 h 3701000"/>
              <a:gd name="connsiteX114" fmla="*/ 201146 w 4232332"/>
              <a:gd name="connsiteY114" fmla="*/ 1653697 h 3701000"/>
              <a:gd name="connsiteX115" fmla="*/ 194909 w 4232332"/>
              <a:gd name="connsiteY115" fmla="*/ 1605362 h 3701000"/>
              <a:gd name="connsiteX116" fmla="*/ 182434 w 4232332"/>
              <a:gd name="connsiteY116" fmla="*/ 1557024 h 3701000"/>
              <a:gd name="connsiteX117" fmla="*/ 163723 w 4232332"/>
              <a:gd name="connsiteY117" fmla="*/ 1511804 h 3701000"/>
              <a:gd name="connsiteX118" fmla="*/ 140335 w 4232332"/>
              <a:gd name="connsiteY118" fmla="*/ 1465027 h 3701000"/>
              <a:gd name="connsiteX119" fmla="*/ 113826 w 4232332"/>
              <a:gd name="connsiteY119" fmla="*/ 1418251 h 3701000"/>
              <a:gd name="connsiteX120" fmla="*/ 85761 w 4232332"/>
              <a:gd name="connsiteY120" fmla="*/ 1371472 h 3701000"/>
              <a:gd name="connsiteX121" fmla="*/ 59253 w 4232332"/>
              <a:gd name="connsiteY121" fmla="*/ 1326252 h 3701000"/>
              <a:gd name="connsiteX122" fmla="*/ 35863 w 4232332"/>
              <a:gd name="connsiteY122" fmla="*/ 1277917 h 3701000"/>
              <a:gd name="connsiteX123" fmla="*/ 17153 w 4232332"/>
              <a:gd name="connsiteY123" fmla="*/ 1231139 h 3701000"/>
              <a:gd name="connsiteX124" fmla="*/ 4679 w 4232332"/>
              <a:gd name="connsiteY124" fmla="*/ 1182801 h 3701000"/>
              <a:gd name="connsiteX125" fmla="*/ 0 w 4232332"/>
              <a:gd name="connsiteY125" fmla="*/ 1132905 h 3701000"/>
              <a:gd name="connsiteX126" fmla="*/ 4679 w 4232332"/>
              <a:gd name="connsiteY126" fmla="*/ 1083010 h 3701000"/>
              <a:gd name="connsiteX127" fmla="*/ 17153 w 4232332"/>
              <a:gd name="connsiteY127" fmla="*/ 1034673 h 3701000"/>
              <a:gd name="connsiteX128" fmla="*/ 35863 w 4232332"/>
              <a:gd name="connsiteY128" fmla="*/ 987895 h 3701000"/>
              <a:gd name="connsiteX129" fmla="*/ 59253 w 4232332"/>
              <a:gd name="connsiteY129" fmla="*/ 939559 h 3701000"/>
              <a:gd name="connsiteX130" fmla="*/ 85761 w 4232332"/>
              <a:gd name="connsiteY130" fmla="*/ 894339 h 3701000"/>
              <a:gd name="connsiteX131" fmla="*/ 113826 w 4232332"/>
              <a:gd name="connsiteY131" fmla="*/ 847563 h 3701000"/>
              <a:gd name="connsiteX132" fmla="*/ 140335 w 4232332"/>
              <a:gd name="connsiteY132" fmla="*/ 800784 h 3701000"/>
              <a:gd name="connsiteX133" fmla="*/ 163723 w 4232332"/>
              <a:gd name="connsiteY133" fmla="*/ 754007 h 3701000"/>
              <a:gd name="connsiteX134" fmla="*/ 182434 w 4232332"/>
              <a:gd name="connsiteY134" fmla="*/ 708787 h 3701000"/>
              <a:gd name="connsiteX135" fmla="*/ 194909 w 4232332"/>
              <a:gd name="connsiteY135" fmla="*/ 660451 h 3701000"/>
              <a:gd name="connsiteX136" fmla="*/ 201146 w 4232332"/>
              <a:gd name="connsiteY136" fmla="*/ 612115 h 3701000"/>
              <a:gd name="connsiteX137" fmla="*/ 201146 w 4232332"/>
              <a:gd name="connsiteY137" fmla="*/ 560659 h 3701000"/>
              <a:gd name="connsiteX138" fmla="*/ 198027 w 4232332"/>
              <a:gd name="connsiteY138" fmla="*/ 507644 h 3701000"/>
              <a:gd name="connsiteX139" fmla="*/ 191789 w 4232332"/>
              <a:gd name="connsiteY139" fmla="*/ 454630 h 3701000"/>
              <a:gd name="connsiteX140" fmla="*/ 183993 w 4232332"/>
              <a:gd name="connsiteY140" fmla="*/ 401614 h 3701000"/>
              <a:gd name="connsiteX141" fmla="*/ 177756 w 4232332"/>
              <a:gd name="connsiteY141" fmla="*/ 348600 h 3701000"/>
              <a:gd name="connsiteX142" fmla="*/ 173078 w 4232332"/>
              <a:gd name="connsiteY142" fmla="*/ 295586 h 3701000"/>
              <a:gd name="connsiteX143" fmla="*/ 174638 w 4232332"/>
              <a:gd name="connsiteY143" fmla="*/ 245689 h 3701000"/>
              <a:gd name="connsiteX144" fmla="*/ 180876 w 4232332"/>
              <a:gd name="connsiteY144" fmla="*/ 197353 h 3701000"/>
              <a:gd name="connsiteX145" fmla="*/ 194909 w 4232332"/>
              <a:gd name="connsiteY145" fmla="*/ 150574 h 3701000"/>
              <a:gd name="connsiteX146" fmla="*/ 215179 w 4232332"/>
              <a:gd name="connsiteY146" fmla="*/ 111594 h 3701000"/>
              <a:gd name="connsiteX147" fmla="*/ 241686 w 4232332"/>
              <a:gd name="connsiteY147" fmla="*/ 74171 h 3701000"/>
              <a:gd name="connsiteX148" fmla="*/ 272871 w 4232332"/>
              <a:gd name="connsiteY148" fmla="*/ 41427 h 3701000"/>
              <a:gd name="connsiteX149" fmla="*/ 308733 w 4232332"/>
              <a:gd name="connsiteY149" fmla="*/ 8683 h 370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</a:cxnLst>
            <a:rect l="l" t="t" r="r" b="b"/>
            <a:pathLst>
              <a:path w="4232332" h="3701000">
                <a:moveTo>
                  <a:pt x="319701" y="0"/>
                </a:moveTo>
                <a:lnTo>
                  <a:pt x="4232332" y="0"/>
                </a:lnTo>
                <a:lnTo>
                  <a:pt x="4232332" y="3034486"/>
                </a:lnTo>
                <a:lnTo>
                  <a:pt x="4230268" y="3035198"/>
                </a:lnTo>
                <a:lnTo>
                  <a:pt x="4185051" y="3049231"/>
                </a:lnTo>
                <a:lnTo>
                  <a:pt x="4136714" y="3061706"/>
                </a:lnTo>
                <a:lnTo>
                  <a:pt x="4089935" y="3074180"/>
                </a:lnTo>
                <a:lnTo>
                  <a:pt x="4043158" y="3088214"/>
                </a:lnTo>
                <a:lnTo>
                  <a:pt x="3997940" y="3103806"/>
                </a:lnTo>
                <a:lnTo>
                  <a:pt x="3955840" y="3122518"/>
                </a:lnTo>
                <a:lnTo>
                  <a:pt x="3916860" y="3144346"/>
                </a:lnTo>
                <a:lnTo>
                  <a:pt x="3882555" y="3172413"/>
                </a:lnTo>
                <a:lnTo>
                  <a:pt x="3846692" y="3203599"/>
                </a:lnTo>
                <a:lnTo>
                  <a:pt x="3815506" y="3239461"/>
                </a:lnTo>
                <a:lnTo>
                  <a:pt x="3785881" y="3276884"/>
                </a:lnTo>
                <a:lnTo>
                  <a:pt x="3756254" y="3315864"/>
                </a:lnTo>
                <a:lnTo>
                  <a:pt x="3726629" y="3354846"/>
                </a:lnTo>
                <a:lnTo>
                  <a:pt x="3697003" y="3392268"/>
                </a:lnTo>
                <a:lnTo>
                  <a:pt x="3664258" y="3428131"/>
                </a:lnTo>
                <a:lnTo>
                  <a:pt x="3631513" y="3459315"/>
                </a:lnTo>
                <a:lnTo>
                  <a:pt x="3594093" y="3485823"/>
                </a:lnTo>
                <a:lnTo>
                  <a:pt x="3555111" y="3506094"/>
                </a:lnTo>
                <a:lnTo>
                  <a:pt x="3508332" y="3520128"/>
                </a:lnTo>
                <a:lnTo>
                  <a:pt x="3459994" y="3526365"/>
                </a:lnTo>
                <a:lnTo>
                  <a:pt x="3410100" y="3527923"/>
                </a:lnTo>
                <a:lnTo>
                  <a:pt x="3357084" y="3523245"/>
                </a:lnTo>
                <a:lnTo>
                  <a:pt x="3304070" y="3517009"/>
                </a:lnTo>
                <a:lnTo>
                  <a:pt x="3251054" y="3509211"/>
                </a:lnTo>
                <a:lnTo>
                  <a:pt x="3198040" y="3502976"/>
                </a:lnTo>
                <a:lnTo>
                  <a:pt x="3145024" y="3499857"/>
                </a:lnTo>
                <a:lnTo>
                  <a:pt x="3093569" y="3499857"/>
                </a:lnTo>
                <a:lnTo>
                  <a:pt x="3045233" y="3506094"/>
                </a:lnTo>
                <a:lnTo>
                  <a:pt x="2995337" y="3518569"/>
                </a:lnTo>
                <a:lnTo>
                  <a:pt x="2950118" y="3537278"/>
                </a:lnTo>
                <a:lnTo>
                  <a:pt x="2903340" y="3562227"/>
                </a:lnTo>
                <a:lnTo>
                  <a:pt x="2856564" y="3587176"/>
                </a:lnTo>
                <a:lnTo>
                  <a:pt x="2809785" y="3615241"/>
                </a:lnTo>
                <a:lnTo>
                  <a:pt x="2764565" y="3641749"/>
                </a:lnTo>
                <a:lnTo>
                  <a:pt x="2716230" y="3665138"/>
                </a:lnTo>
                <a:lnTo>
                  <a:pt x="2669451" y="3683850"/>
                </a:lnTo>
                <a:lnTo>
                  <a:pt x="2621114" y="3696324"/>
                </a:lnTo>
                <a:lnTo>
                  <a:pt x="2571219" y="3701000"/>
                </a:lnTo>
                <a:lnTo>
                  <a:pt x="2521322" y="3696324"/>
                </a:lnTo>
                <a:lnTo>
                  <a:pt x="2472985" y="3683850"/>
                </a:lnTo>
                <a:lnTo>
                  <a:pt x="2426209" y="3665138"/>
                </a:lnTo>
                <a:lnTo>
                  <a:pt x="2377871" y="3641749"/>
                </a:lnTo>
                <a:lnTo>
                  <a:pt x="2332651" y="3615241"/>
                </a:lnTo>
                <a:lnTo>
                  <a:pt x="2285874" y="3587176"/>
                </a:lnTo>
                <a:lnTo>
                  <a:pt x="2239096" y="3562227"/>
                </a:lnTo>
                <a:lnTo>
                  <a:pt x="2192319" y="3537278"/>
                </a:lnTo>
                <a:lnTo>
                  <a:pt x="2145542" y="3518569"/>
                </a:lnTo>
                <a:lnTo>
                  <a:pt x="2097204" y="3506094"/>
                </a:lnTo>
                <a:lnTo>
                  <a:pt x="2048867" y="3499857"/>
                </a:lnTo>
                <a:lnTo>
                  <a:pt x="1997410" y="3499857"/>
                </a:lnTo>
                <a:lnTo>
                  <a:pt x="1944396" y="3502976"/>
                </a:lnTo>
                <a:lnTo>
                  <a:pt x="1891382" y="3509211"/>
                </a:lnTo>
                <a:lnTo>
                  <a:pt x="1838366" y="3517009"/>
                </a:lnTo>
                <a:lnTo>
                  <a:pt x="1785350" y="3523245"/>
                </a:lnTo>
                <a:lnTo>
                  <a:pt x="1732336" y="3527923"/>
                </a:lnTo>
                <a:lnTo>
                  <a:pt x="1682442" y="3526365"/>
                </a:lnTo>
                <a:lnTo>
                  <a:pt x="1634105" y="3520128"/>
                </a:lnTo>
                <a:lnTo>
                  <a:pt x="1587326" y="3506094"/>
                </a:lnTo>
                <a:lnTo>
                  <a:pt x="1548345" y="3485823"/>
                </a:lnTo>
                <a:lnTo>
                  <a:pt x="1510922" y="3459315"/>
                </a:lnTo>
                <a:lnTo>
                  <a:pt x="1478179" y="3428131"/>
                </a:lnTo>
                <a:lnTo>
                  <a:pt x="1445433" y="3392268"/>
                </a:lnTo>
                <a:lnTo>
                  <a:pt x="1415807" y="3354846"/>
                </a:lnTo>
                <a:lnTo>
                  <a:pt x="1386182" y="3315864"/>
                </a:lnTo>
                <a:lnTo>
                  <a:pt x="1356556" y="3276884"/>
                </a:lnTo>
                <a:lnTo>
                  <a:pt x="1326930" y="3239461"/>
                </a:lnTo>
                <a:lnTo>
                  <a:pt x="1295744" y="3203599"/>
                </a:lnTo>
                <a:lnTo>
                  <a:pt x="1259881" y="3172413"/>
                </a:lnTo>
                <a:lnTo>
                  <a:pt x="1225577" y="3144346"/>
                </a:lnTo>
                <a:lnTo>
                  <a:pt x="1186596" y="3122518"/>
                </a:lnTo>
                <a:lnTo>
                  <a:pt x="1144496" y="3103806"/>
                </a:lnTo>
                <a:lnTo>
                  <a:pt x="1099278" y="3088214"/>
                </a:lnTo>
                <a:lnTo>
                  <a:pt x="1052499" y="3074180"/>
                </a:lnTo>
                <a:lnTo>
                  <a:pt x="1005723" y="3061706"/>
                </a:lnTo>
                <a:lnTo>
                  <a:pt x="957386" y="3049231"/>
                </a:lnTo>
                <a:lnTo>
                  <a:pt x="912167" y="3035198"/>
                </a:lnTo>
                <a:lnTo>
                  <a:pt x="866948" y="3019606"/>
                </a:lnTo>
                <a:lnTo>
                  <a:pt x="824850" y="3000894"/>
                </a:lnTo>
                <a:lnTo>
                  <a:pt x="787426" y="2977505"/>
                </a:lnTo>
                <a:lnTo>
                  <a:pt x="753122" y="2949439"/>
                </a:lnTo>
                <a:lnTo>
                  <a:pt x="725057" y="2915136"/>
                </a:lnTo>
                <a:lnTo>
                  <a:pt x="701668" y="2877713"/>
                </a:lnTo>
                <a:lnTo>
                  <a:pt x="682956" y="2835613"/>
                </a:lnTo>
                <a:lnTo>
                  <a:pt x="667364" y="2790396"/>
                </a:lnTo>
                <a:lnTo>
                  <a:pt x="653331" y="2745177"/>
                </a:lnTo>
                <a:lnTo>
                  <a:pt x="640857" y="2696840"/>
                </a:lnTo>
                <a:lnTo>
                  <a:pt x="628382" y="2650063"/>
                </a:lnTo>
                <a:lnTo>
                  <a:pt x="614349" y="2603285"/>
                </a:lnTo>
                <a:lnTo>
                  <a:pt x="598756" y="2558065"/>
                </a:lnTo>
                <a:lnTo>
                  <a:pt x="580044" y="2515965"/>
                </a:lnTo>
                <a:lnTo>
                  <a:pt x="558214" y="2476984"/>
                </a:lnTo>
                <a:lnTo>
                  <a:pt x="530150" y="2442681"/>
                </a:lnTo>
                <a:lnTo>
                  <a:pt x="498963" y="2406817"/>
                </a:lnTo>
                <a:lnTo>
                  <a:pt x="463101" y="2375633"/>
                </a:lnTo>
                <a:lnTo>
                  <a:pt x="424118" y="2346007"/>
                </a:lnTo>
                <a:lnTo>
                  <a:pt x="385138" y="2316382"/>
                </a:lnTo>
                <a:lnTo>
                  <a:pt x="346157" y="2286756"/>
                </a:lnTo>
                <a:lnTo>
                  <a:pt x="308733" y="2257129"/>
                </a:lnTo>
                <a:lnTo>
                  <a:pt x="272871" y="2224386"/>
                </a:lnTo>
                <a:lnTo>
                  <a:pt x="241686" y="2191641"/>
                </a:lnTo>
                <a:lnTo>
                  <a:pt x="215179" y="2154219"/>
                </a:lnTo>
                <a:lnTo>
                  <a:pt x="194909" y="2115238"/>
                </a:lnTo>
                <a:lnTo>
                  <a:pt x="180876" y="2068461"/>
                </a:lnTo>
                <a:lnTo>
                  <a:pt x="174638" y="2020123"/>
                </a:lnTo>
                <a:lnTo>
                  <a:pt x="173078" y="1970225"/>
                </a:lnTo>
                <a:lnTo>
                  <a:pt x="177756" y="1917211"/>
                </a:lnTo>
                <a:lnTo>
                  <a:pt x="183993" y="1864197"/>
                </a:lnTo>
                <a:lnTo>
                  <a:pt x="191789" y="1811182"/>
                </a:lnTo>
                <a:lnTo>
                  <a:pt x="198027" y="1758167"/>
                </a:lnTo>
                <a:lnTo>
                  <a:pt x="201146" y="1705153"/>
                </a:lnTo>
                <a:lnTo>
                  <a:pt x="201146" y="1653697"/>
                </a:lnTo>
                <a:lnTo>
                  <a:pt x="194909" y="1605362"/>
                </a:lnTo>
                <a:lnTo>
                  <a:pt x="182434" y="1557024"/>
                </a:lnTo>
                <a:lnTo>
                  <a:pt x="163723" y="1511804"/>
                </a:lnTo>
                <a:lnTo>
                  <a:pt x="140335" y="1465027"/>
                </a:lnTo>
                <a:lnTo>
                  <a:pt x="113826" y="1418251"/>
                </a:lnTo>
                <a:lnTo>
                  <a:pt x="85761" y="1371472"/>
                </a:lnTo>
                <a:lnTo>
                  <a:pt x="59253" y="1326252"/>
                </a:lnTo>
                <a:lnTo>
                  <a:pt x="35863" y="1277917"/>
                </a:lnTo>
                <a:lnTo>
                  <a:pt x="17153" y="1231139"/>
                </a:lnTo>
                <a:lnTo>
                  <a:pt x="4679" y="1182801"/>
                </a:lnTo>
                <a:lnTo>
                  <a:pt x="0" y="1132905"/>
                </a:lnTo>
                <a:lnTo>
                  <a:pt x="4679" y="1083010"/>
                </a:lnTo>
                <a:lnTo>
                  <a:pt x="17153" y="1034673"/>
                </a:lnTo>
                <a:lnTo>
                  <a:pt x="35863" y="987895"/>
                </a:lnTo>
                <a:lnTo>
                  <a:pt x="59253" y="939559"/>
                </a:lnTo>
                <a:lnTo>
                  <a:pt x="85761" y="894339"/>
                </a:lnTo>
                <a:lnTo>
                  <a:pt x="113826" y="847563"/>
                </a:lnTo>
                <a:lnTo>
                  <a:pt x="140335" y="800784"/>
                </a:lnTo>
                <a:lnTo>
                  <a:pt x="163723" y="754007"/>
                </a:lnTo>
                <a:lnTo>
                  <a:pt x="182434" y="708787"/>
                </a:lnTo>
                <a:lnTo>
                  <a:pt x="194909" y="660451"/>
                </a:lnTo>
                <a:lnTo>
                  <a:pt x="201146" y="612115"/>
                </a:lnTo>
                <a:lnTo>
                  <a:pt x="201146" y="560659"/>
                </a:lnTo>
                <a:lnTo>
                  <a:pt x="198027" y="507644"/>
                </a:lnTo>
                <a:lnTo>
                  <a:pt x="191789" y="454630"/>
                </a:lnTo>
                <a:lnTo>
                  <a:pt x="183993" y="401614"/>
                </a:lnTo>
                <a:lnTo>
                  <a:pt x="177756" y="348600"/>
                </a:lnTo>
                <a:lnTo>
                  <a:pt x="173078" y="295586"/>
                </a:lnTo>
                <a:lnTo>
                  <a:pt x="174638" y="245689"/>
                </a:lnTo>
                <a:lnTo>
                  <a:pt x="180876" y="197353"/>
                </a:lnTo>
                <a:lnTo>
                  <a:pt x="194909" y="150574"/>
                </a:lnTo>
                <a:lnTo>
                  <a:pt x="215179" y="111594"/>
                </a:lnTo>
                <a:lnTo>
                  <a:pt x="241686" y="74171"/>
                </a:lnTo>
                <a:lnTo>
                  <a:pt x="272871" y="41427"/>
                </a:lnTo>
                <a:lnTo>
                  <a:pt x="308733" y="868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336FE1A-0BAD-4B17-A0E2-47F328026E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5116" y="0"/>
            <a:ext cx="4116885" cy="3585722"/>
          </a:xfrm>
          <a:custGeom>
            <a:avLst/>
            <a:gdLst>
              <a:gd name="connsiteX0" fmla="*/ 371204 w 4116885"/>
              <a:gd name="connsiteY0" fmla="*/ 0 h 3585722"/>
              <a:gd name="connsiteX1" fmla="*/ 4116885 w 4116885"/>
              <a:gd name="connsiteY1" fmla="*/ 0 h 3585722"/>
              <a:gd name="connsiteX2" fmla="*/ 4116885 w 4116885"/>
              <a:gd name="connsiteY2" fmla="*/ 2920084 h 3585722"/>
              <a:gd name="connsiteX3" fmla="*/ 4083518 w 4116885"/>
              <a:gd name="connsiteY3" fmla="*/ 2934914 h 3585722"/>
              <a:gd name="connsiteX4" fmla="*/ 4040331 w 4116885"/>
              <a:gd name="connsiteY4" fmla="*/ 2949806 h 3585722"/>
              <a:gd name="connsiteX5" fmla="*/ 3997143 w 4116885"/>
              <a:gd name="connsiteY5" fmla="*/ 2963209 h 3585722"/>
              <a:gd name="connsiteX6" fmla="*/ 3950976 w 4116885"/>
              <a:gd name="connsiteY6" fmla="*/ 2975125 h 3585722"/>
              <a:gd name="connsiteX7" fmla="*/ 3906298 w 4116885"/>
              <a:gd name="connsiteY7" fmla="*/ 2987039 h 3585722"/>
              <a:gd name="connsiteX8" fmla="*/ 3861622 w 4116885"/>
              <a:gd name="connsiteY8" fmla="*/ 3000442 h 3585722"/>
              <a:gd name="connsiteX9" fmla="*/ 3818433 w 4116885"/>
              <a:gd name="connsiteY9" fmla="*/ 3015336 h 3585722"/>
              <a:gd name="connsiteX10" fmla="*/ 3778225 w 4116885"/>
              <a:gd name="connsiteY10" fmla="*/ 3033207 h 3585722"/>
              <a:gd name="connsiteX11" fmla="*/ 3740994 w 4116885"/>
              <a:gd name="connsiteY11" fmla="*/ 3054056 h 3585722"/>
              <a:gd name="connsiteX12" fmla="*/ 3708230 w 4116885"/>
              <a:gd name="connsiteY12" fmla="*/ 3080861 h 3585722"/>
              <a:gd name="connsiteX13" fmla="*/ 3673977 w 4116885"/>
              <a:gd name="connsiteY13" fmla="*/ 3110649 h 3585722"/>
              <a:gd name="connsiteX14" fmla="*/ 3644190 w 4116885"/>
              <a:gd name="connsiteY14" fmla="*/ 3144902 h 3585722"/>
              <a:gd name="connsiteX15" fmla="*/ 3615895 w 4116885"/>
              <a:gd name="connsiteY15" fmla="*/ 3180643 h 3585722"/>
              <a:gd name="connsiteX16" fmla="*/ 3587600 w 4116885"/>
              <a:gd name="connsiteY16" fmla="*/ 3217874 h 3585722"/>
              <a:gd name="connsiteX17" fmla="*/ 3559305 w 4116885"/>
              <a:gd name="connsiteY17" fmla="*/ 3255107 h 3585722"/>
              <a:gd name="connsiteX18" fmla="*/ 3531009 w 4116885"/>
              <a:gd name="connsiteY18" fmla="*/ 3290849 h 3585722"/>
              <a:gd name="connsiteX19" fmla="*/ 3499734 w 4116885"/>
              <a:gd name="connsiteY19" fmla="*/ 3325101 h 3585722"/>
              <a:gd name="connsiteX20" fmla="*/ 3468459 w 4116885"/>
              <a:gd name="connsiteY20" fmla="*/ 3354887 h 3585722"/>
              <a:gd name="connsiteX21" fmla="*/ 3432719 w 4116885"/>
              <a:gd name="connsiteY21" fmla="*/ 3380204 h 3585722"/>
              <a:gd name="connsiteX22" fmla="*/ 3395487 w 4116885"/>
              <a:gd name="connsiteY22" fmla="*/ 3399565 h 3585722"/>
              <a:gd name="connsiteX23" fmla="*/ 3350809 w 4116885"/>
              <a:gd name="connsiteY23" fmla="*/ 3412968 h 3585722"/>
              <a:gd name="connsiteX24" fmla="*/ 3304642 w 4116885"/>
              <a:gd name="connsiteY24" fmla="*/ 3418925 h 3585722"/>
              <a:gd name="connsiteX25" fmla="*/ 3256988 w 4116885"/>
              <a:gd name="connsiteY25" fmla="*/ 3420415 h 3585722"/>
              <a:gd name="connsiteX26" fmla="*/ 3206353 w 4116885"/>
              <a:gd name="connsiteY26" fmla="*/ 3415946 h 3585722"/>
              <a:gd name="connsiteX27" fmla="*/ 3155719 w 4116885"/>
              <a:gd name="connsiteY27" fmla="*/ 3409991 h 3585722"/>
              <a:gd name="connsiteX28" fmla="*/ 3105083 w 4116885"/>
              <a:gd name="connsiteY28" fmla="*/ 3402543 h 3585722"/>
              <a:gd name="connsiteX29" fmla="*/ 3054450 w 4116885"/>
              <a:gd name="connsiteY29" fmla="*/ 3396587 h 3585722"/>
              <a:gd name="connsiteX30" fmla="*/ 3003814 w 4116885"/>
              <a:gd name="connsiteY30" fmla="*/ 3393607 h 3585722"/>
              <a:gd name="connsiteX31" fmla="*/ 2954669 w 4116885"/>
              <a:gd name="connsiteY31" fmla="*/ 3393607 h 3585722"/>
              <a:gd name="connsiteX32" fmla="*/ 2908503 w 4116885"/>
              <a:gd name="connsiteY32" fmla="*/ 3399565 h 3585722"/>
              <a:gd name="connsiteX33" fmla="*/ 2860847 w 4116885"/>
              <a:gd name="connsiteY33" fmla="*/ 3411479 h 3585722"/>
              <a:gd name="connsiteX34" fmla="*/ 2817659 w 4116885"/>
              <a:gd name="connsiteY34" fmla="*/ 3429350 h 3585722"/>
              <a:gd name="connsiteX35" fmla="*/ 2772981 w 4116885"/>
              <a:gd name="connsiteY35" fmla="*/ 3453178 h 3585722"/>
              <a:gd name="connsiteX36" fmla="*/ 2728305 w 4116885"/>
              <a:gd name="connsiteY36" fmla="*/ 3477008 h 3585722"/>
              <a:gd name="connsiteX37" fmla="*/ 2683627 w 4116885"/>
              <a:gd name="connsiteY37" fmla="*/ 3503814 h 3585722"/>
              <a:gd name="connsiteX38" fmla="*/ 2640437 w 4116885"/>
              <a:gd name="connsiteY38" fmla="*/ 3529131 h 3585722"/>
              <a:gd name="connsiteX39" fmla="*/ 2594272 w 4116885"/>
              <a:gd name="connsiteY39" fmla="*/ 3551469 h 3585722"/>
              <a:gd name="connsiteX40" fmla="*/ 2549594 w 4116885"/>
              <a:gd name="connsiteY40" fmla="*/ 3569341 h 3585722"/>
              <a:gd name="connsiteX41" fmla="*/ 2503426 w 4116885"/>
              <a:gd name="connsiteY41" fmla="*/ 3581255 h 3585722"/>
              <a:gd name="connsiteX42" fmla="*/ 2455772 w 4116885"/>
              <a:gd name="connsiteY42" fmla="*/ 3585722 h 3585722"/>
              <a:gd name="connsiteX43" fmla="*/ 2408116 w 4116885"/>
              <a:gd name="connsiteY43" fmla="*/ 3581255 h 3585722"/>
              <a:gd name="connsiteX44" fmla="*/ 2361949 w 4116885"/>
              <a:gd name="connsiteY44" fmla="*/ 3569341 h 3585722"/>
              <a:gd name="connsiteX45" fmla="*/ 2317272 w 4116885"/>
              <a:gd name="connsiteY45" fmla="*/ 3551469 h 3585722"/>
              <a:gd name="connsiteX46" fmla="*/ 2271105 w 4116885"/>
              <a:gd name="connsiteY46" fmla="*/ 3529131 h 3585722"/>
              <a:gd name="connsiteX47" fmla="*/ 2227917 w 4116885"/>
              <a:gd name="connsiteY47" fmla="*/ 3503814 h 3585722"/>
              <a:gd name="connsiteX48" fmla="*/ 2183239 w 4116885"/>
              <a:gd name="connsiteY48" fmla="*/ 3477008 h 3585722"/>
              <a:gd name="connsiteX49" fmla="*/ 2138561 w 4116885"/>
              <a:gd name="connsiteY49" fmla="*/ 3453178 h 3585722"/>
              <a:gd name="connsiteX50" fmla="*/ 2093885 w 4116885"/>
              <a:gd name="connsiteY50" fmla="*/ 3429350 h 3585722"/>
              <a:gd name="connsiteX51" fmla="*/ 2049208 w 4116885"/>
              <a:gd name="connsiteY51" fmla="*/ 3411479 h 3585722"/>
              <a:gd name="connsiteX52" fmla="*/ 2003041 w 4116885"/>
              <a:gd name="connsiteY52" fmla="*/ 3399565 h 3585722"/>
              <a:gd name="connsiteX53" fmla="*/ 1956874 w 4116885"/>
              <a:gd name="connsiteY53" fmla="*/ 3393607 h 3585722"/>
              <a:gd name="connsiteX54" fmla="*/ 1907728 w 4116885"/>
              <a:gd name="connsiteY54" fmla="*/ 3393607 h 3585722"/>
              <a:gd name="connsiteX55" fmla="*/ 1857094 w 4116885"/>
              <a:gd name="connsiteY55" fmla="*/ 3396587 h 3585722"/>
              <a:gd name="connsiteX56" fmla="*/ 1806460 w 4116885"/>
              <a:gd name="connsiteY56" fmla="*/ 3402543 h 3585722"/>
              <a:gd name="connsiteX57" fmla="*/ 1755825 w 4116885"/>
              <a:gd name="connsiteY57" fmla="*/ 3409991 h 3585722"/>
              <a:gd name="connsiteX58" fmla="*/ 1705189 w 4116885"/>
              <a:gd name="connsiteY58" fmla="*/ 3415946 h 3585722"/>
              <a:gd name="connsiteX59" fmla="*/ 1654555 w 4116885"/>
              <a:gd name="connsiteY59" fmla="*/ 3420415 h 3585722"/>
              <a:gd name="connsiteX60" fmla="*/ 1606901 w 4116885"/>
              <a:gd name="connsiteY60" fmla="*/ 3418925 h 3585722"/>
              <a:gd name="connsiteX61" fmla="*/ 1560733 w 4116885"/>
              <a:gd name="connsiteY61" fmla="*/ 3412968 h 3585722"/>
              <a:gd name="connsiteX62" fmla="*/ 1516055 w 4116885"/>
              <a:gd name="connsiteY62" fmla="*/ 3399565 h 3585722"/>
              <a:gd name="connsiteX63" fmla="*/ 1478825 w 4116885"/>
              <a:gd name="connsiteY63" fmla="*/ 3380204 h 3585722"/>
              <a:gd name="connsiteX64" fmla="*/ 1443081 w 4116885"/>
              <a:gd name="connsiteY64" fmla="*/ 3354887 h 3585722"/>
              <a:gd name="connsiteX65" fmla="*/ 1411808 w 4116885"/>
              <a:gd name="connsiteY65" fmla="*/ 3325101 h 3585722"/>
              <a:gd name="connsiteX66" fmla="*/ 1380533 w 4116885"/>
              <a:gd name="connsiteY66" fmla="*/ 3290849 h 3585722"/>
              <a:gd name="connsiteX67" fmla="*/ 1352239 w 4116885"/>
              <a:gd name="connsiteY67" fmla="*/ 3255107 h 3585722"/>
              <a:gd name="connsiteX68" fmla="*/ 1323942 w 4116885"/>
              <a:gd name="connsiteY68" fmla="*/ 3217874 h 3585722"/>
              <a:gd name="connsiteX69" fmla="*/ 1295647 w 4116885"/>
              <a:gd name="connsiteY69" fmla="*/ 3180643 h 3585722"/>
              <a:gd name="connsiteX70" fmla="*/ 1267352 w 4116885"/>
              <a:gd name="connsiteY70" fmla="*/ 3144902 h 3585722"/>
              <a:gd name="connsiteX71" fmla="*/ 1237566 w 4116885"/>
              <a:gd name="connsiteY71" fmla="*/ 3110649 h 3585722"/>
              <a:gd name="connsiteX72" fmla="*/ 1203314 w 4116885"/>
              <a:gd name="connsiteY72" fmla="*/ 3080861 h 3585722"/>
              <a:gd name="connsiteX73" fmla="*/ 1170550 w 4116885"/>
              <a:gd name="connsiteY73" fmla="*/ 3054056 h 3585722"/>
              <a:gd name="connsiteX74" fmla="*/ 1133319 w 4116885"/>
              <a:gd name="connsiteY74" fmla="*/ 3033207 h 3585722"/>
              <a:gd name="connsiteX75" fmla="*/ 1093109 w 4116885"/>
              <a:gd name="connsiteY75" fmla="*/ 3015336 h 3585722"/>
              <a:gd name="connsiteX76" fmla="*/ 1049921 w 4116885"/>
              <a:gd name="connsiteY76" fmla="*/ 3000442 h 3585722"/>
              <a:gd name="connsiteX77" fmla="*/ 1005242 w 4116885"/>
              <a:gd name="connsiteY77" fmla="*/ 2987039 h 3585722"/>
              <a:gd name="connsiteX78" fmla="*/ 960566 w 4116885"/>
              <a:gd name="connsiteY78" fmla="*/ 2975125 h 3585722"/>
              <a:gd name="connsiteX79" fmla="*/ 914400 w 4116885"/>
              <a:gd name="connsiteY79" fmla="*/ 2963209 h 3585722"/>
              <a:gd name="connsiteX80" fmla="*/ 871211 w 4116885"/>
              <a:gd name="connsiteY80" fmla="*/ 2949806 h 3585722"/>
              <a:gd name="connsiteX81" fmla="*/ 828022 w 4116885"/>
              <a:gd name="connsiteY81" fmla="*/ 2934914 h 3585722"/>
              <a:gd name="connsiteX82" fmla="*/ 787813 w 4116885"/>
              <a:gd name="connsiteY82" fmla="*/ 2917043 h 3585722"/>
              <a:gd name="connsiteX83" fmla="*/ 752072 w 4116885"/>
              <a:gd name="connsiteY83" fmla="*/ 2894704 h 3585722"/>
              <a:gd name="connsiteX84" fmla="*/ 719306 w 4116885"/>
              <a:gd name="connsiteY84" fmla="*/ 2867898 h 3585722"/>
              <a:gd name="connsiteX85" fmla="*/ 692502 w 4116885"/>
              <a:gd name="connsiteY85" fmla="*/ 2835134 h 3585722"/>
              <a:gd name="connsiteX86" fmla="*/ 670163 w 4116885"/>
              <a:gd name="connsiteY86" fmla="*/ 2799391 h 3585722"/>
              <a:gd name="connsiteX87" fmla="*/ 652291 w 4116885"/>
              <a:gd name="connsiteY87" fmla="*/ 2759180 h 3585722"/>
              <a:gd name="connsiteX88" fmla="*/ 637399 w 4116885"/>
              <a:gd name="connsiteY88" fmla="*/ 2715993 h 3585722"/>
              <a:gd name="connsiteX89" fmla="*/ 623997 w 4116885"/>
              <a:gd name="connsiteY89" fmla="*/ 2672804 h 3585722"/>
              <a:gd name="connsiteX90" fmla="*/ 612083 w 4116885"/>
              <a:gd name="connsiteY90" fmla="*/ 2626638 h 3585722"/>
              <a:gd name="connsiteX91" fmla="*/ 600169 w 4116885"/>
              <a:gd name="connsiteY91" fmla="*/ 2581960 h 3585722"/>
              <a:gd name="connsiteX92" fmla="*/ 586764 w 4116885"/>
              <a:gd name="connsiteY92" fmla="*/ 2537281 h 3585722"/>
              <a:gd name="connsiteX93" fmla="*/ 571872 w 4116885"/>
              <a:gd name="connsiteY93" fmla="*/ 2494092 h 3585722"/>
              <a:gd name="connsiteX94" fmla="*/ 554000 w 4116885"/>
              <a:gd name="connsiteY94" fmla="*/ 2453882 h 3585722"/>
              <a:gd name="connsiteX95" fmla="*/ 533152 w 4116885"/>
              <a:gd name="connsiteY95" fmla="*/ 2416651 h 3585722"/>
              <a:gd name="connsiteX96" fmla="*/ 506346 w 4116885"/>
              <a:gd name="connsiteY96" fmla="*/ 2383887 h 3585722"/>
              <a:gd name="connsiteX97" fmla="*/ 476561 w 4116885"/>
              <a:gd name="connsiteY97" fmla="*/ 2349633 h 3585722"/>
              <a:gd name="connsiteX98" fmla="*/ 442308 w 4116885"/>
              <a:gd name="connsiteY98" fmla="*/ 2319849 h 3585722"/>
              <a:gd name="connsiteX99" fmla="*/ 405075 w 4116885"/>
              <a:gd name="connsiteY99" fmla="*/ 2291554 h 3585722"/>
              <a:gd name="connsiteX100" fmla="*/ 367844 w 4116885"/>
              <a:gd name="connsiteY100" fmla="*/ 2263257 h 3585722"/>
              <a:gd name="connsiteX101" fmla="*/ 330615 w 4116885"/>
              <a:gd name="connsiteY101" fmla="*/ 2234962 h 3585722"/>
              <a:gd name="connsiteX102" fmla="*/ 294872 w 4116885"/>
              <a:gd name="connsiteY102" fmla="*/ 2206664 h 3585722"/>
              <a:gd name="connsiteX103" fmla="*/ 260619 w 4116885"/>
              <a:gd name="connsiteY103" fmla="*/ 2175390 h 3585722"/>
              <a:gd name="connsiteX104" fmla="*/ 230835 w 4116885"/>
              <a:gd name="connsiteY104" fmla="*/ 2144116 h 3585722"/>
              <a:gd name="connsiteX105" fmla="*/ 205519 w 4116885"/>
              <a:gd name="connsiteY105" fmla="*/ 2108372 h 3585722"/>
              <a:gd name="connsiteX106" fmla="*/ 186158 w 4116885"/>
              <a:gd name="connsiteY106" fmla="*/ 2071141 h 3585722"/>
              <a:gd name="connsiteX107" fmla="*/ 172755 w 4116885"/>
              <a:gd name="connsiteY107" fmla="*/ 2026465 h 3585722"/>
              <a:gd name="connsiteX108" fmla="*/ 166797 w 4116885"/>
              <a:gd name="connsiteY108" fmla="*/ 1980297 h 3585722"/>
              <a:gd name="connsiteX109" fmla="*/ 165306 w 4116885"/>
              <a:gd name="connsiteY109" fmla="*/ 1932640 h 3585722"/>
              <a:gd name="connsiteX110" fmla="*/ 169775 w 4116885"/>
              <a:gd name="connsiteY110" fmla="*/ 1882006 h 3585722"/>
              <a:gd name="connsiteX111" fmla="*/ 175733 w 4116885"/>
              <a:gd name="connsiteY111" fmla="*/ 1831370 h 3585722"/>
              <a:gd name="connsiteX112" fmla="*/ 183178 w 4116885"/>
              <a:gd name="connsiteY112" fmla="*/ 1780735 h 3585722"/>
              <a:gd name="connsiteX113" fmla="*/ 189136 w 4116885"/>
              <a:gd name="connsiteY113" fmla="*/ 1730101 h 3585722"/>
              <a:gd name="connsiteX114" fmla="*/ 192116 w 4116885"/>
              <a:gd name="connsiteY114" fmla="*/ 1679466 h 3585722"/>
              <a:gd name="connsiteX115" fmla="*/ 192116 w 4116885"/>
              <a:gd name="connsiteY115" fmla="*/ 1630319 h 3585722"/>
              <a:gd name="connsiteX116" fmla="*/ 186158 w 4116885"/>
              <a:gd name="connsiteY116" fmla="*/ 1584152 h 3585722"/>
              <a:gd name="connsiteX117" fmla="*/ 174244 w 4116885"/>
              <a:gd name="connsiteY117" fmla="*/ 1537986 h 3585722"/>
              <a:gd name="connsiteX118" fmla="*/ 156372 w 4116885"/>
              <a:gd name="connsiteY118" fmla="*/ 1494795 h 3585722"/>
              <a:gd name="connsiteX119" fmla="*/ 134033 w 4116885"/>
              <a:gd name="connsiteY119" fmla="*/ 1450119 h 3585722"/>
              <a:gd name="connsiteX120" fmla="*/ 108716 w 4116885"/>
              <a:gd name="connsiteY120" fmla="*/ 1405442 h 3585722"/>
              <a:gd name="connsiteX121" fmla="*/ 81910 w 4116885"/>
              <a:gd name="connsiteY121" fmla="*/ 1360762 h 3585722"/>
              <a:gd name="connsiteX122" fmla="*/ 56594 w 4116885"/>
              <a:gd name="connsiteY122" fmla="*/ 1317574 h 3585722"/>
              <a:gd name="connsiteX123" fmla="*/ 34253 w 4116885"/>
              <a:gd name="connsiteY123" fmla="*/ 1271407 h 3585722"/>
              <a:gd name="connsiteX124" fmla="*/ 16383 w 4116885"/>
              <a:gd name="connsiteY124" fmla="*/ 1226729 h 3585722"/>
              <a:gd name="connsiteX125" fmla="*/ 4469 w 4116885"/>
              <a:gd name="connsiteY125" fmla="*/ 1180561 h 3585722"/>
              <a:gd name="connsiteX126" fmla="*/ 0 w 4116885"/>
              <a:gd name="connsiteY126" fmla="*/ 1132905 h 3585722"/>
              <a:gd name="connsiteX127" fmla="*/ 4469 w 4116885"/>
              <a:gd name="connsiteY127" fmla="*/ 1085249 h 3585722"/>
              <a:gd name="connsiteX128" fmla="*/ 16383 w 4116885"/>
              <a:gd name="connsiteY128" fmla="*/ 1039083 h 3585722"/>
              <a:gd name="connsiteX129" fmla="*/ 34253 w 4116885"/>
              <a:gd name="connsiteY129" fmla="*/ 994403 h 3585722"/>
              <a:gd name="connsiteX130" fmla="*/ 56594 w 4116885"/>
              <a:gd name="connsiteY130" fmla="*/ 948238 h 3585722"/>
              <a:gd name="connsiteX131" fmla="*/ 81910 w 4116885"/>
              <a:gd name="connsiteY131" fmla="*/ 905048 h 3585722"/>
              <a:gd name="connsiteX132" fmla="*/ 108716 w 4116885"/>
              <a:gd name="connsiteY132" fmla="*/ 860370 h 3585722"/>
              <a:gd name="connsiteX133" fmla="*/ 134033 w 4116885"/>
              <a:gd name="connsiteY133" fmla="*/ 815693 h 3585722"/>
              <a:gd name="connsiteX134" fmla="*/ 156372 w 4116885"/>
              <a:gd name="connsiteY134" fmla="*/ 771015 h 3585722"/>
              <a:gd name="connsiteX135" fmla="*/ 174244 w 4116885"/>
              <a:gd name="connsiteY135" fmla="*/ 727825 h 3585722"/>
              <a:gd name="connsiteX136" fmla="*/ 186158 w 4116885"/>
              <a:gd name="connsiteY136" fmla="*/ 681658 h 3585722"/>
              <a:gd name="connsiteX137" fmla="*/ 192116 w 4116885"/>
              <a:gd name="connsiteY137" fmla="*/ 635491 h 3585722"/>
              <a:gd name="connsiteX138" fmla="*/ 192116 w 4116885"/>
              <a:gd name="connsiteY138" fmla="*/ 586346 h 3585722"/>
              <a:gd name="connsiteX139" fmla="*/ 189136 w 4116885"/>
              <a:gd name="connsiteY139" fmla="*/ 535711 h 3585722"/>
              <a:gd name="connsiteX140" fmla="*/ 183178 w 4116885"/>
              <a:gd name="connsiteY140" fmla="*/ 485075 h 3585722"/>
              <a:gd name="connsiteX141" fmla="*/ 175733 w 4116885"/>
              <a:gd name="connsiteY141" fmla="*/ 434440 h 3585722"/>
              <a:gd name="connsiteX142" fmla="*/ 169775 w 4116885"/>
              <a:gd name="connsiteY142" fmla="*/ 383806 h 3585722"/>
              <a:gd name="connsiteX143" fmla="*/ 165306 w 4116885"/>
              <a:gd name="connsiteY143" fmla="*/ 333172 h 3585722"/>
              <a:gd name="connsiteX144" fmla="*/ 166797 w 4116885"/>
              <a:gd name="connsiteY144" fmla="*/ 285515 h 3585722"/>
              <a:gd name="connsiteX145" fmla="*/ 172755 w 4116885"/>
              <a:gd name="connsiteY145" fmla="*/ 239348 h 3585722"/>
              <a:gd name="connsiteX146" fmla="*/ 186158 w 4116885"/>
              <a:gd name="connsiteY146" fmla="*/ 194669 h 3585722"/>
              <a:gd name="connsiteX147" fmla="*/ 205519 w 4116885"/>
              <a:gd name="connsiteY147" fmla="*/ 157438 h 3585722"/>
              <a:gd name="connsiteX148" fmla="*/ 230835 w 4116885"/>
              <a:gd name="connsiteY148" fmla="*/ 121696 h 3585722"/>
              <a:gd name="connsiteX149" fmla="*/ 260619 w 4116885"/>
              <a:gd name="connsiteY149" fmla="*/ 90421 h 3585722"/>
              <a:gd name="connsiteX150" fmla="*/ 294872 w 4116885"/>
              <a:gd name="connsiteY150" fmla="*/ 59147 h 3585722"/>
              <a:gd name="connsiteX151" fmla="*/ 330615 w 4116885"/>
              <a:gd name="connsiteY151" fmla="*/ 30850 h 3585722"/>
              <a:gd name="connsiteX152" fmla="*/ 367844 w 4116885"/>
              <a:gd name="connsiteY152" fmla="*/ 2553 h 3585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4116885" h="3585722">
                <a:moveTo>
                  <a:pt x="371204" y="0"/>
                </a:moveTo>
                <a:lnTo>
                  <a:pt x="4116885" y="0"/>
                </a:lnTo>
                <a:lnTo>
                  <a:pt x="4116885" y="2920084"/>
                </a:lnTo>
                <a:lnTo>
                  <a:pt x="4083518" y="2934914"/>
                </a:lnTo>
                <a:lnTo>
                  <a:pt x="4040331" y="2949806"/>
                </a:lnTo>
                <a:lnTo>
                  <a:pt x="3997143" y="2963209"/>
                </a:lnTo>
                <a:lnTo>
                  <a:pt x="3950976" y="2975125"/>
                </a:lnTo>
                <a:lnTo>
                  <a:pt x="3906298" y="2987039"/>
                </a:lnTo>
                <a:lnTo>
                  <a:pt x="3861622" y="3000442"/>
                </a:lnTo>
                <a:lnTo>
                  <a:pt x="3818433" y="3015336"/>
                </a:lnTo>
                <a:lnTo>
                  <a:pt x="3778225" y="3033207"/>
                </a:lnTo>
                <a:lnTo>
                  <a:pt x="3740994" y="3054056"/>
                </a:lnTo>
                <a:lnTo>
                  <a:pt x="3708230" y="3080861"/>
                </a:lnTo>
                <a:lnTo>
                  <a:pt x="3673977" y="3110649"/>
                </a:lnTo>
                <a:lnTo>
                  <a:pt x="3644190" y="3144902"/>
                </a:lnTo>
                <a:lnTo>
                  <a:pt x="3615895" y="3180643"/>
                </a:lnTo>
                <a:lnTo>
                  <a:pt x="3587600" y="3217874"/>
                </a:lnTo>
                <a:lnTo>
                  <a:pt x="3559305" y="3255107"/>
                </a:lnTo>
                <a:lnTo>
                  <a:pt x="3531009" y="3290849"/>
                </a:lnTo>
                <a:lnTo>
                  <a:pt x="3499734" y="3325101"/>
                </a:lnTo>
                <a:lnTo>
                  <a:pt x="3468459" y="3354887"/>
                </a:lnTo>
                <a:lnTo>
                  <a:pt x="3432719" y="3380204"/>
                </a:lnTo>
                <a:lnTo>
                  <a:pt x="3395487" y="3399565"/>
                </a:lnTo>
                <a:lnTo>
                  <a:pt x="3350809" y="3412968"/>
                </a:lnTo>
                <a:lnTo>
                  <a:pt x="3304642" y="3418925"/>
                </a:lnTo>
                <a:lnTo>
                  <a:pt x="3256988" y="3420415"/>
                </a:lnTo>
                <a:lnTo>
                  <a:pt x="3206353" y="3415946"/>
                </a:lnTo>
                <a:lnTo>
                  <a:pt x="3155719" y="3409991"/>
                </a:lnTo>
                <a:lnTo>
                  <a:pt x="3105083" y="3402543"/>
                </a:lnTo>
                <a:lnTo>
                  <a:pt x="3054450" y="3396587"/>
                </a:lnTo>
                <a:lnTo>
                  <a:pt x="3003814" y="3393607"/>
                </a:lnTo>
                <a:lnTo>
                  <a:pt x="2954669" y="3393607"/>
                </a:lnTo>
                <a:lnTo>
                  <a:pt x="2908503" y="3399565"/>
                </a:lnTo>
                <a:lnTo>
                  <a:pt x="2860847" y="3411479"/>
                </a:lnTo>
                <a:lnTo>
                  <a:pt x="2817659" y="3429350"/>
                </a:lnTo>
                <a:lnTo>
                  <a:pt x="2772981" y="3453178"/>
                </a:lnTo>
                <a:lnTo>
                  <a:pt x="2728305" y="3477008"/>
                </a:lnTo>
                <a:lnTo>
                  <a:pt x="2683627" y="3503814"/>
                </a:lnTo>
                <a:lnTo>
                  <a:pt x="2640437" y="3529131"/>
                </a:lnTo>
                <a:lnTo>
                  <a:pt x="2594272" y="3551469"/>
                </a:lnTo>
                <a:lnTo>
                  <a:pt x="2549594" y="3569341"/>
                </a:lnTo>
                <a:lnTo>
                  <a:pt x="2503426" y="3581255"/>
                </a:lnTo>
                <a:lnTo>
                  <a:pt x="2455772" y="3585722"/>
                </a:lnTo>
                <a:lnTo>
                  <a:pt x="2408116" y="3581255"/>
                </a:lnTo>
                <a:lnTo>
                  <a:pt x="2361949" y="3569341"/>
                </a:lnTo>
                <a:lnTo>
                  <a:pt x="2317272" y="3551469"/>
                </a:lnTo>
                <a:lnTo>
                  <a:pt x="2271105" y="3529131"/>
                </a:lnTo>
                <a:lnTo>
                  <a:pt x="2227917" y="3503814"/>
                </a:lnTo>
                <a:lnTo>
                  <a:pt x="2183239" y="3477008"/>
                </a:lnTo>
                <a:lnTo>
                  <a:pt x="2138561" y="3453178"/>
                </a:lnTo>
                <a:lnTo>
                  <a:pt x="2093885" y="3429350"/>
                </a:lnTo>
                <a:lnTo>
                  <a:pt x="2049208" y="3411479"/>
                </a:lnTo>
                <a:lnTo>
                  <a:pt x="2003041" y="3399565"/>
                </a:lnTo>
                <a:lnTo>
                  <a:pt x="1956874" y="3393607"/>
                </a:lnTo>
                <a:lnTo>
                  <a:pt x="1907728" y="3393607"/>
                </a:lnTo>
                <a:lnTo>
                  <a:pt x="1857094" y="3396587"/>
                </a:lnTo>
                <a:lnTo>
                  <a:pt x="1806460" y="3402543"/>
                </a:lnTo>
                <a:lnTo>
                  <a:pt x="1755825" y="3409991"/>
                </a:lnTo>
                <a:lnTo>
                  <a:pt x="1705189" y="3415946"/>
                </a:lnTo>
                <a:lnTo>
                  <a:pt x="1654555" y="3420415"/>
                </a:lnTo>
                <a:lnTo>
                  <a:pt x="1606901" y="3418925"/>
                </a:lnTo>
                <a:lnTo>
                  <a:pt x="1560733" y="3412968"/>
                </a:lnTo>
                <a:lnTo>
                  <a:pt x="1516055" y="3399565"/>
                </a:lnTo>
                <a:lnTo>
                  <a:pt x="1478825" y="3380204"/>
                </a:lnTo>
                <a:lnTo>
                  <a:pt x="1443081" y="3354887"/>
                </a:lnTo>
                <a:lnTo>
                  <a:pt x="1411808" y="3325101"/>
                </a:lnTo>
                <a:lnTo>
                  <a:pt x="1380533" y="3290849"/>
                </a:lnTo>
                <a:lnTo>
                  <a:pt x="1352239" y="3255107"/>
                </a:lnTo>
                <a:lnTo>
                  <a:pt x="1323942" y="3217874"/>
                </a:lnTo>
                <a:lnTo>
                  <a:pt x="1295647" y="3180643"/>
                </a:lnTo>
                <a:lnTo>
                  <a:pt x="1267352" y="3144902"/>
                </a:lnTo>
                <a:lnTo>
                  <a:pt x="1237566" y="3110649"/>
                </a:lnTo>
                <a:lnTo>
                  <a:pt x="1203314" y="3080861"/>
                </a:lnTo>
                <a:lnTo>
                  <a:pt x="1170550" y="3054056"/>
                </a:lnTo>
                <a:lnTo>
                  <a:pt x="1133319" y="3033207"/>
                </a:lnTo>
                <a:lnTo>
                  <a:pt x="1093109" y="3015336"/>
                </a:lnTo>
                <a:lnTo>
                  <a:pt x="1049921" y="3000442"/>
                </a:lnTo>
                <a:lnTo>
                  <a:pt x="1005242" y="2987039"/>
                </a:lnTo>
                <a:lnTo>
                  <a:pt x="960566" y="2975125"/>
                </a:lnTo>
                <a:lnTo>
                  <a:pt x="914400" y="2963209"/>
                </a:lnTo>
                <a:lnTo>
                  <a:pt x="871211" y="2949806"/>
                </a:lnTo>
                <a:lnTo>
                  <a:pt x="828022" y="2934914"/>
                </a:lnTo>
                <a:lnTo>
                  <a:pt x="787813" y="2917043"/>
                </a:lnTo>
                <a:lnTo>
                  <a:pt x="752072" y="2894704"/>
                </a:lnTo>
                <a:lnTo>
                  <a:pt x="719306" y="2867898"/>
                </a:lnTo>
                <a:lnTo>
                  <a:pt x="692502" y="2835134"/>
                </a:lnTo>
                <a:lnTo>
                  <a:pt x="670163" y="2799391"/>
                </a:lnTo>
                <a:lnTo>
                  <a:pt x="652291" y="2759180"/>
                </a:lnTo>
                <a:lnTo>
                  <a:pt x="637399" y="2715993"/>
                </a:lnTo>
                <a:lnTo>
                  <a:pt x="623997" y="2672804"/>
                </a:lnTo>
                <a:lnTo>
                  <a:pt x="612083" y="2626638"/>
                </a:lnTo>
                <a:lnTo>
                  <a:pt x="600169" y="2581960"/>
                </a:lnTo>
                <a:lnTo>
                  <a:pt x="586764" y="2537281"/>
                </a:lnTo>
                <a:lnTo>
                  <a:pt x="571872" y="2494092"/>
                </a:lnTo>
                <a:lnTo>
                  <a:pt x="554000" y="2453882"/>
                </a:lnTo>
                <a:lnTo>
                  <a:pt x="533152" y="2416651"/>
                </a:lnTo>
                <a:lnTo>
                  <a:pt x="506346" y="2383887"/>
                </a:lnTo>
                <a:lnTo>
                  <a:pt x="476561" y="2349633"/>
                </a:lnTo>
                <a:lnTo>
                  <a:pt x="442308" y="2319849"/>
                </a:lnTo>
                <a:lnTo>
                  <a:pt x="405075" y="2291554"/>
                </a:lnTo>
                <a:lnTo>
                  <a:pt x="367844" y="2263257"/>
                </a:lnTo>
                <a:lnTo>
                  <a:pt x="330615" y="2234962"/>
                </a:lnTo>
                <a:lnTo>
                  <a:pt x="294872" y="2206664"/>
                </a:lnTo>
                <a:lnTo>
                  <a:pt x="260619" y="2175390"/>
                </a:lnTo>
                <a:lnTo>
                  <a:pt x="230835" y="2144116"/>
                </a:lnTo>
                <a:lnTo>
                  <a:pt x="205519" y="2108372"/>
                </a:lnTo>
                <a:lnTo>
                  <a:pt x="186158" y="2071141"/>
                </a:lnTo>
                <a:lnTo>
                  <a:pt x="172755" y="2026465"/>
                </a:lnTo>
                <a:lnTo>
                  <a:pt x="166797" y="1980297"/>
                </a:lnTo>
                <a:lnTo>
                  <a:pt x="165306" y="1932640"/>
                </a:lnTo>
                <a:lnTo>
                  <a:pt x="169775" y="1882006"/>
                </a:lnTo>
                <a:lnTo>
                  <a:pt x="175733" y="1831370"/>
                </a:lnTo>
                <a:lnTo>
                  <a:pt x="183178" y="1780735"/>
                </a:lnTo>
                <a:lnTo>
                  <a:pt x="189136" y="1730101"/>
                </a:lnTo>
                <a:lnTo>
                  <a:pt x="192116" y="1679466"/>
                </a:lnTo>
                <a:lnTo>
                  <a:pt x="192116" y="1630319"/>
                </a:lnTo>
                <a:lnTo>
                  <a:pt x="186158" y="1584152"/>
                </a:lnTo>
                <a:lnTo>
                  <a:pt x="174244" y="1537986"/>
                </a:lnTo>
                <a:lnTo>
                  <a:pt x="156372" y="1494795"/>
                </a:lnTo>
                <a:lnTo>
                  <a:pt x="134033" y="1450119"/>
                </a:lnTo>
                <a:lnTo>
                  <a:pt x="108716" y="1405442"/>
                </a:lnTo>
                <a:lnTo>
                  <a:pt x="81910" y="1360762"/>
                </a:lnTo>
                <a:lnTo>
                  <a:pt x="56594" y="1317574"/>
                </a:lnTo>
                <a:lnTo>
                  <a:pt x="34253" y="1271407"/>
                </a:lnTo>
                <a:lnTo>
                  <a:pt x="16383" y="1226729"/>
                </a:lnTo>
                <a:lnTo>
                  <a:pt x="4469" y="1180561"/>
                </a:lnTo>
                <a:lnTo>
                  <a:pt x="0" y="1132905"/>
                </a:lnTo>
                <a:lnTo>
                  <a:pt x="4469" y="1085249"/>
                </a:lnTo>
                <a:lnTo>
                  <a:pt x="16383" y="1039083"/>
                </a:lnTo>
                <a:lnTo>
                  <a:pt x="34253" y="994403"/>
                </a:lnTo>
                <a:lnTo>
                  <a:pt x="56594" y="948238"/>
                </a:lnTo>
                <a:lnTo>
                  <a:pt x="81910" y="905048"/>
                </a:lnTo>
                <a:lnTo>
                  <a:pt x="108716" y="860370"/>
                </a:lnTo>
                <a:lnTo>
                  <a:pt x="134033" y="815693"/>
                </a:lnTo>
                <a:lnTo>
                  <a:pt x="156372" y="771015"/>
                </a:lnTo>
                <a:lnTo>
                  <a:pt x="174244" y="727825"/>
                </a:lnTo>
                <a:lnTo>
                  <a:pt x="186158" y="681658"/>
                </a:lnTo>
                <a:lnTo>
                  <a:pt x="192116" y="635491"/>
                </a:lnTo>
                <a:lnTo>
                  <a:pt x="192116" y="586346"/>
                </a:lnTo>
                <a:lnTo>
                  <a:pt x="189136" y="535711"/>
                </a:lnTo>
                <a:lnTo>
                  <a:pt x="183178" y="485075"/>
                </a:lnTo>
                <a:lnTo>
                  <a:pt x="175733" y="434440"/>
                </a:lnTo>
                <a:lnTo>
                  <a:pt x="169775" y="383806"/>
                </a:lnTo>
                <a:lnTo>
                  <a:pt x="165306" y="333172"/>
                </a:lnTo>
                <a:lnTo>
                  <a:pt x="166797" y="285515"/>
                </a:lnTo>
                <a:lnTo>
                  <a:pt x="172755" y="239348"/>
                </a:lnTo>
                <a:lnTo>
                  <a:pt x="186158" y="194669"/>
                </a:lnTo>
                <a:lnTo>
                  <a:pt x="205519" y="157438"/>
                </a:lnTo>
                <a:lnTo>
                  <a:pt x="230835" y="121696"/>
                </a:lnTo>
                <a:lnTo>
                  <a:pt x="260619" y="90421"/>
                </a:lnTo>
                <a:lnTo>
                  <a:pt x="294872" y="59147"/>
                </a:lnTo>
                <a:lnTo>
                  <a:pt x="330615" y="30850"/>
                </a:lnTo>
                <a:lnTo>
                  <a:pt x="367844" y="25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97A203D9-DFD8-42E9-AA3E-200D9522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93800" y="6375679"/>
            <a:ext cx="4114800" cy="345796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l">
              <a:lnSpc>
                <a:spcPct val="90000"/>
              </a:lnSpc>
              <a:spcAft>
                <a:spcPts val="600"/>
              </a:spcAft>
            </a:pPr>
            <a:r>
              <a:rPr lang="pt-PT" sz="10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t>Esteves G. , Henriques P. , Araújo G. , Oliveira R. ,  Base de Dados </a:t>
            </a:r>
            <a:r>
              <a:rPr lang="pt-PT" sz="1000" kern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t>MIEICare</a:t>
            </a:r>
            <a:endParaRPr lang="en-US" sz="1000" kern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D5C373A-C89E-4CCC-A78F-10463DD39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8744" y="6375679"/>
            <a:ext cx="530352" cy="3457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1766878-3199-4EAB-94E7-2D6D11070E14}" type="slidenum">
              <a:rPr lang="en-US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D3DD866-9865-42E4-989A-17A2755F2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78598" y="3909952"/>
            <a:ext cx="3313402" cy="2948047"/>
          </a:xfrm>
          <a:custGeom>
            <a:avLst/>
            <a:gdLst>
              <a:gd name="connsiteX0" fmla="*/ 1934947 w 3313402"/>
              <a:gd name="connsiteY0" fmla="*/ 0 h 2948047"/>
              <a:gd name="connsiteX1" fmla="*/ 1972495 w 3313402"/>
              <a:gd name="connsiteY1" fmla="*/ 3519 h 2948047"/>
              <a:gd name="connsiteX2" fmla="*/ 2008871 w 3313402"/>
              <a:gd name="connsiteY2" fmla="*/ 12907 h 2948047"/>
              <a:gd name="connsiteX3" fmla="*/ 2044074 w 3313402"/>
              <a:gd name="connsiteY3" fmla="*/ 26988 h 2948047"/>
              <a:gd name="connsiteX4" fmla="*/ 2080448 w 3313402"/>
              <a:gd name="connsiteY4" fmla="*/ 44589 h 2948047"/>
              <a:gd name="connsiteX5" fmla="*/ 2114478 w 3313402"/>
              <a:gd name="connsiteY5" fmla="*/ 64537 h 2948047"/>
              <a:gd name="connsiteX6" fmla="*/ 2149681 w 3313402"/>
              <a:gd name="connsiteY6" fmla="*/ 85659 h 2948047"/>
              <a:gd name="connsiteX7" fmla="*/ 2184882 w 3313402"/>
              <a:gd name="connsiteY7" fmla="*/ 104433 h 2948047"/>
              <a:gd name="connsiteX8" fmla="*/ 2220084 w 3313402"/>
              <a:gd name="connsiteY8" fmla="*/ 123208 h 2948047"/>
              <a:gd name="connsiteX9" fmla="*/ 2254113 w 3313402"/>
              <a:gd name="connsiteY9" fmla="*/ 137288 h 2948047"/>
              <a:gd name="connsiteX10" fmla="*/ 2291662 w 3313402"/>
              <a:gd name="connsiteY10" fmla="*/ 146675 h 2948047"/>
              <a:gd name="connsiteX11" fmla="*/ 2328037 w 3313402"/>
              <a:gd name="connsiteY11" fmla="*/ 151369 h 2948047"/>
              <a:gd name="connsiteX12" fmla="*/ 2366759 w 3313402"/>
              <a:gd name="connsiteY12" fmla="*/ 151369 h 2948047"/>
              <a:gd name="connsiteX13" fmla="*/ 2406656 w 3313402"/>
              <a:gd name="connsiteY13" fmla="*/ 149023 h 2948047"/>
              <a:gd name="connsiteX14" fmla="*/ 2446551 w 3313402"/>
              <a:gd name="connsiteY14" fmla="*/ 144329 h 2948047"/>
              <a:gd name="connsiteX15" fmla="*/ 2486448 w 3313402"/>
              <a:gd name="connsiteY15" fmla="*/ 138462 h 2948047"/>
              <a:gd name="connsiteX16" fmla="*/ 2526343 w 3313402"/>
              <a:gd name="connsiteY16" fmla="*/ 133769 h 2948047"/>
              <a:gd name="connsiteX17" fmla="*/ 2566239 w 3313402"/>
              <a:gd name="connsiteY17" fmla="*/ 130247 h 2948047"/>
              <a:gd name="connsiteX18" fmla="*/ 2603787 w 3313402"/>
              <a:gd name="connsiteY18" fmla="*/ 131421 h 2948047"/>
              <a:gd name="connsiteX19" fmla="*/ 2640163 w 3313402"/>
              <a:gd name="connsiteY19" fmla="*/ 136115 h 2948047"/>
              <a:gd name="connsiteX20" fmla="*/ 2675366 w 3313402"/>
              <a:gd name="connsiteY20" fmla="*/ 146675 h 2948047"/>
              <a:gd name="connsiteX21" fmla="*/ 2704702 w 3313402"/>
              <a:gd name="connsiteY21" fmla="*/ 161930 h 2948047"/>
              <a:gd name="connsiteX22" fmla="*/ 2732862 w 3313402"/>
              <a:gd name="connsiteY22" fmla="*/ 181878 h 2948047"/>
              <a:gd name="connsiteX23" fmla="*/ 2757504 w 3313402"/>
              <a:gd name="connsiteY23" fmla="*/ 205346 h 2948047"/>
              <a:gd name="connsiteX24" fmla="*/ 2782146 w 3313402"/>
              <a:gd name="connsiteY24" fmla="*/ 232334 h 2948047"/>
              <a:gd name="connsiteX25" fmla="*/ 2804440 w 3313402"/>
              <a:gd name="connsiteY25" fmla="*/ 260495 h 2948047"/>
              <a:gd name="connsiteX26" fmla="*/ 2826735 w 3313402"/>
              <a:gd name="connsiteY26" fmla="*/ 289831 h 2948047"/>
              <a:gd name="connsiteX27" fmla="*/ 2849030 w 3313402"/>
              <a:gd name="connsiteY27" fmla="*/ 319166 h 2948047"/>
              <a:gd name="connsiteX28" fmla="*/ 2871324 w 3313402"/>
              <a:gd name="connsiteY28" fmla="*/ 347327 h 2948047"/>
              <a:gd name="connsiteX29" fmla="*/ 2894793 w 3313402"/>
              <a:gd name="connsiteY29" fmla="*/ 374315 h 2948047"/>
              <a:gd name="connsiteX30" fmla="*/ 2921781 w 3313402"/>
              <a:gd name="connsiteY30" fmla="*/ 397785 h 2948047"/>
              <a:gd name="connsiteX31" fmla="*/ 2947597 w 3313402"/>
              <a:gd name="connsiteY31" fmla="*/ 418906 h 2948047"/>
              <a:gd name="connsiteX32" fmla="*/ 2976931 w 3313402"/>
              <a:gd name="connsiteY32" fmla="*/ 435332 h 2948047"/>
              <a:gd name="connsiteX33" fmla="*/ 3008614 w 3313402"/>
              <a:gd name="connsiteY33" fmla="*/ 449413 h 2948047"/>
              <a:gd name="connsiteX34" fmla="*/ 3042641 w 3313402"/>
              <a:gd name="connsiteY34" fmla="*/ 461147 h 2948047"/>
              <a:gd name="connsiteX35" fmla="*/ 3077843 w 3313402"/>
              <a:gd name="connsiteY35" fmla="*/ 471708 h 2948047"/>
              <a:gd name="connsiteX36" fmla="*/ 3113046 w 3313402"/>
              <a:gd name="connsiteY36" fmla="*/ 481096 h 2948047"/>
              <a:gd name="connsiteX37" fmla="*/ 3149422 w 3313402"/>
              <a:gd name="connsiteY37" fmla="*/ 490483 h 2948047"/>
              <a:gd name="connsiteX38" fmla="*/ 3183450 w 3313402"/>
              <a:gd name="connsiteY38" fmla="*/ 501044 h 2948047"/>
              <a:gd name="connsiteX39" fmla="*/ 3217478 w 3313402"/>
              <a:gd name="connsiteY39" fmla="*/ 512777 h 2948047"/>
              <a:gd name="connsiteX40" fmla="*/ 3249161 w 3313402"/>
              <a:gd name="connsiteY40" fmla="*/ 526859 h 2948047"/>
              <a:gd name="connsiteX41" fmla="*/ 3277323 w 3313402"/>
              <a:gd name="connsiteY41" fmla="*/ 544460 h 2948047"/>
              <a:gd name="connsiteX42" fmla="*/ 3303139 w 3313402"/>
              <a:gd name="connsiteY42" fmla="*/ 565581 h 2948047"/>
              <a:gd name="connsiteX43" fmla="*/ 3313402 w 3313402"/>
              <a:gd name="connsiteY43" fmla="*/ 578126 h 2948047"/>
              <a:gd name="connsiteX44" fmla="*/ 3313402 w 3313402"/>
              <a:gd name="connsiteY44" fmla="*/ 2948047 h 2948047"/>
              <a:gd name="connsiteX45" fmla="*/ 422306 w 3313402"/>
              <a:gd name="connsiteY45" fmla="*/ 2948047 h 2948047"/>
              <a:gd name="connsiteX46" fmla="*/ 420079 w 3313402"/>
              <a:gd name="connsiteY46" fmla="*/ 2944070 h 2948047"/>
              <a:gd name="connsiteX47" fmla="*/ 398960 w 3313402"/>
              <a:gd name="connsiteY47" fmla="*/ 2918255 h 2948047"/>
              <a:gd name="connsiteX48" fmla="*/ 375490 w 3313402"/>
              <a:gd name="connsiteY48" fmla="*/ 2891267 h 2948047"/>
              <a:gd name="connsiteX49" fmla="*/ 348502 w 3313402"/>
              <a:gd name="connsiteY49" fmla="*/ 2867799 h 2948047"/>
              <a:gd name="connsiteX50" fmla="*/ 319166 w 3313402"/>
              <a:gd name="connsiteY50" fmla="*/ 2845505 h 2948047"/>
              <a:gd name="connsiteX51" fmla="*/ 289832 w 3313402"/>
              <a:gd name="connsiteY51" fmla="*/ 2823210 h 2948047"/>
              <a:gd name="connsiteX52" fmla="*/ 260497 w 3313402"/>
              <a:gd name="connsiteY52" fmla="*/ 2800916 h 2948047"/>
              <a:gd name="connsiteX53" fmla="*/ 232334 w 3313402"/>
              <a:gd name="connsiteY53" fmla="*/ 2778620 h 2948047"/>
              <a:gd name="connsiteX54" fmla="*/ 205346 w 3313402"/>
              <a:gd name="connsiteY54" fmla="*/ 2753979 h 2948047"/>
              <a:gd name="connsiteX55" fmla="*/ 181878 w 3313402"/>
              <a:gd name="connsiteY55" fmla="*/ 2729338 h 2948047"/>
              <a:gd name="connsiteX56" fmla="*/ 161931 w 3313402"/>
              <a:gd name="connsiteY56" fmla="*/ 2701176 h 2948047"/>
              <a:gd name="connsiteX57" fmla="*/ 146677 w 3313402"/>
              <a:gd name="connsiteY57" fmla="*/ 2671841 h 2948047"/>
              <a:gd name="connsiteX58" fmla="*/ 136116 w 3313402"/>
              <a:gd name="connsiteY58" fmla="*/ 2636640 h 2948047"/>
              <a:gd name="connsiteX59" fmla="*/ 131422 w 3313402"/>
              <a:gd name="connsiteY59" fmla="*/ 2600264 h 2948047"/>
              <a:gd name="connsiteX60" fmla="*/ 130248 w 3313402"/>
              <a:gd name="connsiteY60" fmla="*/ 2562713 h 2948047"/>
              <a:gd name="connsiteX61" fmla="*/ 133769 w 3313402"/>
              <a:gd name="connsiteY61" fmla="*/ 2522818 h 2948047"/>
              <a:gd name="connsiteX62" fmla="*/ 138462 w 3313402"/>
              <a:gd name="connsiteY62" fmla="*/ 2482923 h 2948047"/>
              <a:gd name="connsiteX63" fmla="*/ 144329 w 3313402"/>
              <a:gd name="connsiteY63" fmla="*/ 2443026 h 2948047"/>
              <a:gd name="connsiteX64" fmla="*/ 149023 w 3313402"/>
              <a:gd name="connsiteY64" fmla="*/ 2403131 h 2948047"/>
              <a:gd name="connsiteX65" fmla="*/ 151371 w 3313402"/>
              <a:gd name="connsiteY65" fmla="*/ 2363236 h 2948047"/>
              <a:gd name="connsiteX66" fmla="*/ 151371 w 3313402"/>
              <a:gd name="connsiteY66" fmla="*/ 2324513 h 2948047"/>
              <a:gd name="connsiteX67" fmla="*/ 146677 w 3313402"/>
              <a:gd name="connsiteY67" fmla="*/ 2288138 h 2948047"/>
              <a:gd name="connsiteX68" fmla="*/ 137289 w 3313402"/>
              <a:gd name="connsiteY68" fmla="*/ 2251763 h 2948047"/>
              <a:gd name="connsiteX69" fmla="*/ 123208 w 3313402"/>
              <a:gd name="connsiteY69" fmla="*/ 2217733 h 2948047"/>
              <a:gd name="connsiteX70" fmla="*/ 105607 w 3313402"/>
              <a:gd name="connsiteY70" fmla="*/ 2182531 h 2948047"/>
              <a:gd name="connsiteX71" fmla="*/ 85659 w 3313402"/>
              <a:gd name="connsiteY71" fmla="*/ 2147330 h 2948047"/>
              <a:gd name="connsiteX72" fmla="*/ 64538 w 3313402"/>
              <a:gd name="connsiteY72" fmla="*/ 2112127 h 2948047"/>
              <a:gd name="connsiteX73" fmla="*/ 44590 w 3313402"/>
              <a:gd name="connsiteY73" fmla="*/ 2078098 h 2948047"/>
              <a:gd name="connsiteX74" fmla="*/ 26988 w 3313402"/>
              <a:gd name="connsiteY74" fmla="*/ 2041723 h 2948047"/>
              <a:gd name="connsiteX75" fmla="*/ 12908 w 3313402"/>
              <a:gd name="connsiteY75" fmla="*/ 2006521 h 2948047"/>
              <a:gd name="connsiteX76" fmla="*/ 3521 w 3313402"/>
              <a:gd name="connsiteY76" fmla="*/ 1970145 h 2948047"/>
              <a:gd name="connsiteX77" fmla="*/ 0 w 3313402"/>
              <a:gd name="connsiteY77" fmla="*/ 1932596 h 2948047"/>
              <a:gd name="connsiteX78" fmla="*/ 3521 w 3313402"/>
              <a:gd name="connsiteY78" fmla="*/ 1895048 h 2948047"/>
              <a:gd name="connsiteX79" fmla="*/ 12908 w 3313402"/>
              <a:gd name="connsiteY79" fmla="*/ 1858672 h 2948047"/>
              <a:gd name="connsiteX80" fmla="*/ 26988 w 3313402"/>
              <a:gd name="connsiteY80" fmla="*/ 1823470 h 2948047"/>
              <a:gd name="connsiteX81" fmla="*/ 44590 w 3313402"/>
              <a:gd name="connsiteY81" fmla="*/ 1787095 h 2948047"/>
              <a:gd name="connsiteX82" fmla="*/ 64538 w 3313402"/>
              <a:gd name="connsiteY82" fmla="*/ 1753065 h 2948047"/>
              <a:gd name="connsiteX83" fmla="*/ 85659 w 3313402"/>
              <a:gd name="connsiteY83" fmla="*/ 1717864 h 2948047"/>
              <a:gd name="connsiteX84" fmla="*/ 105607 w 3313402"/>
              <a:gd name="connsiteY84" fmla="*/ 1682661 h 2948047"/>
              <a:gd name="connsiteX85" fmla="*/ 123208 w 3313402"/>
              <a:gd name="connsiteY85" fmla="*/ 1647460 h 2948047"/>
              <a:gd name="connsiteX86" fmla="*/ 137289 w 3313402"/>
              <a:gd name="connsiteY86" fmla="*/ 1613430 h 2948047"/>
              <a:gd name="connsiteX87" fmla="*/ 146677 w 3313402"/>
              <a:gd name="connsiteY87" fmla="*/ 1577054 h 2948047"/>
              <a:gd name="connsiteX88" fmla="*/ 151371 w 3313402"/>
              <a:gd name="connsiteY88" fmla="*/ 1540680 h 2948047"/>
              <a:gd name="connsiteX89" fmla="*/ 151371 w 3313402"/>
              <a:gd name="connsiteY89" fmla="*/ 1501958 h 2948047"/>
              <a:gd name="connsiteX90" fmla="*/ 149023 w 3313402"/>
              <a:gd name="connsiteY90" fmla="*/ 1462061 h 2948047"/>
              <a:gd name="connsiteX91" fmla="*/ 144329 w 3313402"/>
              <a:gd name="connsiteY91" fmla="*/ 1422166 h 2948047"/>
              <a:gd name="connsiteX92" fmla="*/ 138462 w 3313402"/>
              <a:gd name="connsiteY92" fmla="*/ 1382269 h 2948047"/>
              <a:gd name="connsiteX93" fmla="*/ 133769 w 3313402"/>
              <a:gd name="connsiteY93" fmla="*/ 1342374 h 2948047"/>
              <a:gd name="connsiteX94" fmla="*/ 130248 w 3313402"/>
              <a:gd name="connsiteY94" fmla="*/ 1302479 h 2948047"/>
              <a:gd name="connsiteX95" fmla="*/ 131422 w 3313402"/>
              <a:gd name="connsiteY95" fmla="*/ 1264930 h 2948047"/>
              <a:gd name="connsiteX96" fmla="*/ 136116 w 3313402"/>
              <a:gd name="connsiteY96" fmla="*/ 1228554 h 2948047"/>
              <a:gd name="connsiteX97" fmla="*/ 146677 w 3313402"/>
              <a:gd name="connsiteY97" fmla="*/ 1193352 h 2948047"/>
              <a:gd name="connsiteX98" fmla="*/ 161931 w 3313402"/>
              <a:gd name="connsiteY98" fmla="*/ 1164017 h 2948047"/>
              <a:gd name="connsiteX99" fmla="*/ 181878 w 3313402"/>
              <a:gd name="connsiteY99" fmla="*/ 1135856 h 2948047"/>
              <a:gd name="connsiteX100" fmla="*/ 205346 w 3313402"/>
              <a:gd name="connsiteY100" fmla="*/ 1111214 h 2948047"/>
              <a:gd name="connsiteX101" fmla="*/ 232334 w 3313402"/>
              <a:gd name="connsiteY101" fmla="*/ 1086573 h 2948047"/>
              <a:gd name="connsiteX102" fmla="*/ 260497 w 3313402"/>
              <a:gd name="connsiteY102" fmla="*/ 1064277 h 2948047"/>
              <a:gd name="connsiteX103" fmla="*/ 289832 w 3313402"/>
              <a:gd name="connsiteY103" fmla="*/ 1041982 h 2948047"/>
              <a:gd name="connsiteX104" fmla="*/ 319166 w 3313402"/>
              <a:gd name="connsiteY104" fmla="*/ 1019688 h 2948047"/>
              <a:gd name="connsiteX105" fmla="*/ 348502 w 3313402"/>
              <a:gd name="connsiteY105" fmla="*/ 997393 h 2948047"/>
              <a:gd name="connsiteX106" fmla="*/ 375490 w 3313402"/>
              <a:gd name="connsiteY106" fmla="*/ 973926 h 2948047"/>
              <a:gd name="connsiteX107" fmla="*/ 398960 w 3313402"/>
              <a:gd name="connsiteY107" fmla="*/ 946938 h 2948047"/>
              <a:gd name="connsiteX108" fmla="*/ 420079 w 3313402"/>
              <a:gd name="connsiteY108" fmla="*/ 921122 h 2948047"/>
              <a:gd name="connsiteX109" fmla="*/ 436507 w 3313402"/>
              <a:gd name="connsiteY109" fmla="*/ 891788 h 2948047"/>
              <a:gd name="connsiteX110" fmla="*/ 450588 w 3313402"/>
              <a:gd name="connsiteY110" fmla="*/ 860106 h 2948047"/>
              <a:gd name="connsiteX111" fmla="*/ 462322 w 3313402"/>
              <a:gd name="connsiteY111" fmla="*/ 826076 h 2948047"/>
              <a:gd name="connsiteX112" fmla="*/ 472883 w 3313402"/>
              <a:gd name="connsiteY112" fmla="*/ 790874 h 2948047"/>
              <a:gd name="connsiteX113" fmla="*/ 482271 w 3313402"/>
              <a:gd name="connsiteY113" fmla="*/ 755672 h 2948047"/>
              <a:gd name="connsiteX114" fmla="*/ 491658 w 3313402"/>
              <a:gd name="connsiteY114" fmla="*/ 719297 h 2948047"/>
              <a:gd name="connsiteX115" fmla="*/ 502219 w 3313402"/>
              <a:gd name="connsiteY115" fmla="*/ 685268 h 2948047"/>
              <a:gd name="connsiteX116" fmla="*/ 513952 w 3313402"/>
              <a:gd name="connsiteY116" fmla="*/ 651238 h 2948047"/>
              <a:gd name="connsiteX117" fmla="*/ 528034 w 3313402"/>
              <a:gd name="connsiteY117" fmla="*/ 619558 h 2948047"/>
              <a:gd name="connsiteX118" fmla="*/ 545635 w 3313402"/>
              <a:gd name="connsiteY118" fmla="*/ 591396 h 2948047"/>
              <a:gd name="connsiteX119" fmla="*/ 566755 w 3313402"/>
              <a:gd name="connsiteY119" fmla="*/ 565581 h 2948047"/>
              <a:gd name="connsiteX120" fmla="*/ 592570 w 3313402"/>
              <a:gd name="connsiteY120" fmla="*/ 544460 h 2948047"/>
              <a:gd name="connsiteX121" fmla="*/ 620733 w 3313402"/>
              <a:gd name="connsiteY121" fmla="*/ 526859 h 2948047"/>
              <a:gd name="connsiteX122" fmla="*/ 652413 w 3313402"/>
              <a:gd name="connsiteY122" fmla="*/ 512777 h 2948047"/>
              <a:gd name="connsiteX123" fmla="*/ 686443 w 3313402"/>
              <a:gd name="connsiteY123" fmla="*/ 501044 h 2948047"/>
              <a:gd name="connsiteX124" fmla="*/ 720472 w 3313402"/>
              <a:gd name="connsiteY124" fmla="*/ 490483 h 2948047"/>
              <a:gd name="connsiteX125" fmla="*/ 756848 w 3313402"/>
              <a:gd name="connsiteY125" fmla="*/ 481096 h 2948047"/>
              <a:gd name="connsiteX126" fmla="*/ 792049 w 3313402"/>
              <a:gd name="connsiteY126" fmla="*/ 471708 h 2948047"/>
              <a:gd name="connsiteX127" fmla="*/ 827252 w 3313402"/>
              <a:gd name="connsiteY127" fmla="*/ 461147 h 2948047"/>
              <a:gd name="connsiteX128" fmla="*/ 861280 w 3313402"/>
              <a:gd name="connsiteY128" fmla="*/ 449413 h 2948047"/>
              <a:gd name="connsiteX129" fmla="*/ 892962 w 3313402"/>
              <a:gd name="connsiteY129" fmla="*/ 435332 h 2948047"/>
              <a:gd name="connsiteX130" fmla="*/ 922297 w 3313402"/>
              <a:gd name="connsiteY130" fmla="*/ 418906 h 2948047"/>
              <a:gd name="connsiteX131" fmla="*/ 948112 w 3313402"/>
              <a:gd name="connsiteY131" fmla="*/ 397785 h 2948047"/>
              <a:gd name="connsiteX132" fmla="*/ 975101 w 3313402"/>
              <a:gd name="connsiteY132" fmla="*/ 374315 h 2948047"/>
              <a:gd name="connsiteX133" fmla="*/ 998569 w 3313402"/>
              <a:gd name="connsiteY133" fmla="*/ 347327 h 2948047"/>
              <a:gd name="connsiteX134" fmla="*/ 1020864 w 3313402"/>
              <a:gd name="connsiteY134" fmla="*/ 319166 h 2948047"/>
              <a:gd name="connsiteX135" fmla="*/ 1043158 w 3313402"/>
              <a:gd name="connsiteY135" fmla="*/ 289831 h 2948047"/>
              <a:gd name="connsiteX136" fmla="*/ 1065453 w 3313402"/>
              <a:gd name="connsiteY136" fmla="*/ 260495 h 2948047"/>
              <a:gd name="connsiteX137" fmla="*/ 1087747 w 3313402"/>
              <a:gd name="connsiteY137" fmla="*/ 232334 h 2948047"/>
              <a:gd name="connsiteX138" fmla="*/ 1112390 w 3313402"/>
              <a:gd name="connsiteY138" fmla="*/ 205346 h 2948047"/>
              <a:gd name="connsiteX139" fmla="*/ 1137030 w 3313402"/>
              <a:gd name="connsiteY139" fmla="*/ 181878 h 2948047"/>
              <a:gd name="connsiteX140" fmla="*/ 1165193 w 3313402"/>
              <a:gd name="connsiteY140" fmla="*/ 161930 h 2948047"/>
              <a:gd name="connsiteX141" fmla="*/ 1194528 w 3313402"/>
              <a:gd name="connsiteY141" fmla="*/ 146675 h 2948047"/>
              <a:gd name="connsiteX142" fmla="*/ 1229731 w 3313402"/>
              <a:gd name="connsiteY142" fmla="*/ 136115 h 2948047"/>
              <a:gd name="connsiteX143" fmla="*/ 1266106 w 3313402"/>
              <a:gd name="connsiteY143" fmla="*/ 131421 h 2948047"/>
              <a:gd name="connsiteX144" fmla="*/ 1303654 w 3313402"/>
              <a:gd name="connsiteY144" fmla="*/ 130247 h 2948047"/>
              <a:gd name="connsiteX145" fmla="*/ 1343549 w 3313402"/>
              <a:gd name="connsiteY145" fmla="*/ 133769 h 2948047"/>
              <a:gd name="connsiteX146" fmla="*/ 1383446 w 3313402"/>
              <a:gd name="connsiteY146" fmla="*/ 138462 h 2948047"/>
              <a:gd name="connsiteX147" fmla="*/ 1423342 w 3313402"/>
              <a:gd name="connsiteY147" fmla="*/ 144329 h 2948047"/>
              <a:gd name="connsiteX148" fmla="*/ 1463237 w 3313402"/>
              <a:gd name="connsiteY148" fmla="*/ 149023 h 2948047"/>
              <a:gd name="connsiteX149" fmla="*/ 1503133 w 3313402"/>
              <a:gd name="connsiteY149" fmla="*/ 151369 h 2948047"/>
              <a:gd name="connsiteX150" fmla="*/ 1541856 w 3313402"/>
              <a:gd name="connsiteY150" fmla="*/ 151369 h 2948047"/>
              <a:gd name="connsiteX151" fmla="*/ 1578232 w 3313402"/>
              <a:gd name="connsiteY151" fmla="*/ 146675 h 2948047"/>
              <a:gd name="connsiteX152" fmla="*/ 1614608 w 3313402"/>
              <a:gd name="connsiteY152" fmla="*/ 137288 h 2948047"/>
              <a:gd name="connsiteX153" fmla="*/ 1649810 w 3313402"/>
              <a:gd name="connsiteY153" fmla="*/ 123208 h 2948047"/>
              <a:gd name="connsiteX154" fmla="*/ 1685011 w 3313402"/>
              <a:gd name="connsiteY154" fmla="*/ 104433 h 2948047"/>
              <a:gd name="connsiteX155" fmla="*/ 1720214 w 3313402"/>
              <a:gd name="connsiteY155" fmla="*/ 85659 h 2948047"/>
              <a:gd name="connsiteX156" fmla="*/ 1755415 w 3313402"/>
              <a:gd name="connsiteY156" fmla="*/ 64537 h 2948047"/>
              <a:gd name="connsiteX157" fmla="*/ 1789445 w 3313402"/>
              <a:gd name="connsiteY157" fmla="*/ 44589 h 2948047"/>
              <a:gd name="connsiteX158" fmla="*/ 1825821 w 3313402"/>
              <a:gd name="connsiteY158" fmla="*/ 26988 h 2948047"/>
              <a:gd name="connsiteX159" fmla="*/ 1861022 w 3313402"/>
              <a:gd name="connsiteY159" fmla="*/ 12907 h 2948047"/>
              <a:gd name="connsiteX160" fmla="*/ 1897398 w 3313402"/>
              <a:gd name="connsiteY160" fmla="*/ 3519 h 2948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</a:cxnLst>
            <a:rect l="l" t="t" r="r" b="b"/>
            <a:pathLst>
              <a:path w="3313402" h="2948047">
                <a:moveTo>
                  <a:pt x="1934947" y="0"/>
                </a:moveTo>
                <a:lnTo>
                  <a:pt x="1972495" y="3519"/>
                </a:lnTo>
                <a:lnTo>
                  <a:pt x="2008871" y="12907"/>
                </a:lnTo>
                <a:lnTo>
                  <a:pt x="2044074" y="26988"/>
                </a:lnTo>
                <a:lnTo>
                  <a:pt x="2080448" y="44589"/>
                </a:lnTo>
                <a:lnTo>
                  <a:pt x="2114478" y="64537"/>
                </a:lnTo>
                <a:lnTo>
                  <a:pt x="2149681" y="85659"/>
                </a:lnTo>
                <a:lnTo>
                  <a:pt x="2184882" y="104433"/>
                </a:lnTo>
                <a:lnTo>
                  <a:pt x="2220084" y="123208"/>
                </a:lnTo>
                <a:lnTo>
                  <a:pt x="2254113" y="137288"/>
                </a:lnTo>
                <a:lnTo>
                  <a:pt x="2291662" y="146675"/>
                </a:lnTo>
                <a:lnTo>
                  <a:pt x="2328037" y="151369"/>
                </a:lnTo>
                <a:lnTo>
                  <a:pt x="2366759" y="151369"/>
                </a:lnTo>
                <a:lnTo>
                  <a:pt x="2406656" y="149023"/>
                </a:lnTo>
                <a:lnTo>
                  <a:pt x="2446551" y="144329"/>
                </a:lnTo>
                <a:lnTo>
                  <a:pt x="2486448" y="138462"/>
                </a:lnTo>
                <a:lnTo>
                  <a:pt x="2526343" y="133769"/>
                </a:lnTo>
                <a:lnTo>
                  <a:pt x="2566239" y="130247"/>
                </a:lnTo>
                <a:lnTo>
                  <a:pt x="2603787" y="131421"/>
                </a:lnTo>
                <a:lnTo>
                  <a:pt x="2640163" y="136115"/>
                </a:lnTo>
                <a:lnTo>
                  <a:pt x="2675366" y="146675"/>
                </a:lnTo>
                <a:lnTo>
                  <a:pt x="2704702" y="161930"/>
                </a:lnTo>
                <a:lnTo>
                  <a:pt x="2732862" y="181878"/>
                </a:lnTo>
                <a:lnTo>
                  <a:pt x="2757504" y="205346"/>
                </a:lnTo>
                <a:lnTo>
                  <a:pt x="2782146" y="232334"/>
                </a:lnTo>
                <a:lnTo>
                  <a:pt x="2804440" y="260495"/>
                </a:lnTo>
                <a:lnTo>
                  <a:pt x="2826735" y="289831"/>
                </a:lnTo>
                <a:lnTo>
                  <a:pt x="2849030" y="319166"/>
                </a:lnTo>
                <a:lnTo>
                  <a:pt x="2871324" y="347327"/>
                </a:lnTo>
                <a:lnTo>
                  <a:pt x="2894793" y="374315"/>
                </a:lnTo>
                <a:lnTo>
                  <a:pt x="2921781" y="397785"/>
                </a:lnTo>
                <a:lnTo>
                  <a:pt x="2947597" y="418906"/>
                </a:lnTo>
                <a:lnTo>
                  <a:pt x="2976931" y="435332"/>
                </a:lnTo>
                <a:lnTo>
                  <a:pt x="3008614" y="449413"/>
                </a:lnTo>
                <a:lnTo>
                  <a:pt x="3042641" y="461147"/>
                </a:lnTo>
                <a:lnTo>
                  <a:pt x="3077843" y="471708"/>
                </a:lnTo>
                <a:lnTo>
                  <a:pt x="3113046" y="481096"/>
                </a:lnTo>
                <a:lnTo>
                  <a:pt x="3149422" y="490483"/>
                </a:lnTo>
                <a:lnTo>
                  <a:pt x="3183450" y="501044"/>
                </a:lnTo>
                <a:lnTo>
                  <a:pt x="3217478" y="512777"/>
                </a:lnTo>
                <a:lnTo>
                  <a:pt x="3249161" y="526859"/>
                </a:lnTo>
                <a:lnTo>
                  <a:pt x="3277323" y="544460"/>
                </a:lnTo>
                <a:lnTo>
                  <a:pt x="3303139" y="565581"/>
                </a:lnTo>
                <a:lnTo>
                  <a:pt x="3313402" y="578126"/>
                </a:lnTo>
                <a:lnTo>
                  <a:pt x="3313402" y="2948047"/>
                </a:lnTo>
                <a:lnTo>
                  <a:pt x="422306" y="2948047"/>
                </a:lnTo>
                <a:lnTo>
                  <a:pt x="420079" y="2944070"/>
                </a:lnTo>
                <a:lnTo>
                  <a:pt x="398960" y="2918255"/>
                </a:lnTo>
                <a:lnTo>
                  <a:pt x="375490" y="2891267"/>
                </a:lnTo>
                <a:lnTo>
                  <a:pt x="348502" y="2867799"/>
                </a:lnTo>
                <a:lnTo>
                  <a:pt x="319166" y="2845505"/>
                </a:lnTo>
                <a:lnTo>
                  <a:pt x="289832" y="2823210"/>
                </a:lnTo>
                <a:lnTo>
                  <a:pt x="260497" y="2800916"/>
                </a:lnTo>
                <a:lnTo>
                  <a:pt x="232334" y="2778620"/>
                </a:lnTo>
                <a:lnTo>
                  <a:pt x="205346" y="2753979"/>
                </a:lnTo>
                <a:lnTo>
                  <a:pt x="181878" y="2729338"/>
                </a:lnTo>
                <a:lnTo>
                  <a:pt x="161931" y="2701176"/>
                </a:lnTo>
                <a:lnTo>
                  <a:pt x="146677" y="2671841"/>
                </a:lnTo>
                <a:lnTo>
                  <a:pt x="136116" y="2636640"/>
                </a:lnTo>
                <a:lnTo>
                  <a:pt x="131422" y="2600264"/>
                </a:lnTo>
                <a:lnTo>
                  <a:pt x="130248" y="2562713"/>
                </a:lnTo>
                <a:lnTo>
                  <a:pt x="133769" y="2522818"/>
                </a:lnTo>
                <a:lnTo>
                  <a:pt x="138462" y="2482923"/>
                </a:lnTo>
                <a:lnTo>
                  <a:pt x="144329" y="2443026"/>
                </a:lnTo>
                <a:lnTo>
                  <a:pt x="149023" y="2403131"/>
                </a:lnTo>
                <a:lnTo>
                  <a:pt x="151371" y="2363236"/>
                </a:lnTo>
                <a:lnTo>
                  <a:pt x="151371" y="2324513"/>
                </a:lnTo>
                <a:lnTo>
                  <a:pt x="146677" y="2288138"/>
                </a:lnTo>
                <a:lnTo>
                  <a:pt x="137289" y="2251763"/>
                </a:lnTo>
                <a:lnTo>
                  <a:pt x="123208" y="2217733"/>
                </a:lnTo>
                <a:lnTo>
                  <a:pt x="105607" y="2182531"/>
                </a:lnTo>
                <a:lnTo>
                  <a:pt x="85659" y="2147330"/>
                </a:lnTo>
                <a:lnTo>
                  <a:pt x="64538" y="2112127"/>
                </a:lnTo>
                <a:lnTo>
                  <a:pt x="44590" y="2078098"/>
                </a:lnTo>
                <a:lnTo>
                  <a:pt x="26988" y="2041723"/>
                </a:lnTo>
                <a:lnTo>
                  <a:pt x="12908" y="2006521"/>
                </a:lnTo>
                <a:lnTo>
                  <a:pt x="3521" y="1970145"/>
                </a:lnTo>
                <a:lnTo>
                  <a:pt x="0" y="1932596"/>
                </a:lnTo>
                <a:lnTo>
                  <a:pt x="3521" y="1895048"/>
                </a:lnTo>
                <a:lnTo>
                  <a:pt x="12908" y="1858672"/>
                </a:lnTo>
                <a:lnTo>
                  <a:pt x="26988" y="1823470"/>
                </a:lnTo>
                <a:lnTo>
                  <a:pt x="44590" y="1787095"/>
                </a:lnTo>
                <a:lnTo>
                  <a:pt x="64538" y="1753065"/>
                </a:lnTo>
                <a:lnTo>
                  <a:pt x="85659" y="1717864"/>
                </a:lnTo>
                <a:lnTo>
                  <a:pt x="105607" y="1682661"/>
                </a:lnTo>
                <a:lnTo>
                  <a:pt x="123208" y="1647460"/>
                </a:lnTo>
                <a:lnTo>
                  <a:pt x="137289" y="1613430"/>
                </a:lnTo>
                <a:lnTo>
                  <a:pt x="146677" y="1577054"/>
                </a:lnTo>
                <a:lnTo>
                  <a:pt x="151371" y="1540680"/>
                </a:lnTo>
                <a:lnTo>
                  <a:pt x="151371" y="1501958"/>
                </a:lnTo>
                <a:lnTo>
                  <a:pt x="149023" y="1462061"/>
                </a:lnTo>
                <a:lnTo>
                  <a:pt x="144329" y="1422166"/>
                </a:lnTo>
                <a:lnTo>
                  <a:pt x="138462" y="1382269"/>
                </a:lnTo>
                <a:lnTo>
                  <a:pt x="133769" y="1342374"/>
                </a:lnTo>
                <a:lnTo>
                  <a:pt x="130248" y="1302479"/>
                </a:lnTo>
                <a:lnTo>
                  <a:pt x="131422" y="1264930"/>
                </a:lnTo>
                <a:lnTo>
                  <a:pt x="136116" y="1228554"/>
                </a:lnTo>
                <a:lnTo>
                  <a:pt x="146677" y="1193352"/>
                </a:lnTo>
                <a:lnTo>
                  <a:pt x="161931" y="1164017"/>
                </a:lnTo>
                <a:lnTo>
                  <a:pt x="181878" y="1135856"/>
                </a:lnTo>
                <a:lnTo>
                  <a:pt x="205346" y="1111214"/>
                </a:lnTo>
                <a:lnTo>
                  <a:pt x="232334" y="1086573"/>
                </a:lnTo>
                <a:lnTo>
                  <a:pt x="260497" y="1064277"/>
                </a:lnTo>
                <a:lnTo>
                  <a:pt x="289832" y="1041982"/>
                </a:lnTo>
                <a:lnTo>
                  <a:pt x="319166" y="1019688"/>
                </a:lnTo>
                <a:lnTo>
                  <a:pt x="348502" y="997393"/>
                </a:lnTo>
                <a:lnTo>
                  <a:pt x="375490" y="973926"/>
                </a:lnTo>
                <a:lnTo>
                  <a:pt x="398960" y="946938"/>
                </a:lnTo>
                <a:lnTo>
                  <a:pt x="420079" y="921122"/>
                </a:lnTo>
                <a:lnTo>
                  <a:pt x="436507" y="891788"/>
                </a:lnTo>
                <a:lnTo>
                  <a:pt x="450588" y="860106"/>
                </a:lnTo>
                <a:lnTo>
                  <a:pt x="462322" y="826076"/>
                </a:lnTo>
                <a:lnTo>
                  <a:pt x="472883" y="790874"/>
                </a:lnTo>
                <a:lnTo>
                  <a:pt x="482271" y="755672"/>
                </a:lnTo>
                <a:lnTo>
                  <a:pt x="491658" y="719297"/>
                </a:lnTo>
                <a:lnTo>
                  <a:pt x="502219" y="685268"/>
                </a:lnTo>
                <a:lnTo>
                  <a:pt x="513952" y="651238"/>
                </a:lnTo>
                <a:lnTo>
                  <a:pt x="528034" y="619558"/>
                </a:lnTo>
                <a:lnTo>
                  <a:pt x="545635" y="591396"/>
                </a:lnTo>
                <a:lnTo>
                  <a:pt x="566755" y="565581"/>
                </a:lnTo>
                <a:lnTo>
                  <a:pt x="592570" y="544460"/>
                </a:lnTo>
                <a:lnTo>
                  <a:pt x="620733" y="526859"/>
                </a:lnTo>
                <a:lnTo>
                  <a:pt x="652413" y="512777"/>
                </a:lnTo>
                <a:lnTo>
                  <a:pt x="686443" y="501044"/>
                </a:lnTo>
                <a:lnTo>
                  <a:pt x="720472" y="490483"/>
                </a:lnTo>
                <a:lnTo>
                  <a:pt x="756848" y="481096"/>
                </a:lnTo>
                <a:lnTo>
                  <a:pt x="792049" y="471708"/>
                </a:lnTo>
                <a:lnTo>
                  <a:pt x="827252" y="461147"/>
                </a:lnTo>
                <a:lnTo>
                  <a:pt x="861280" y="449413"/>
                </a:lnTo>
                <a:lnTo>
                  <a:pt x="892962" y="435332"/>
                </a:lnTo>
                <a:lnTo>
                  <a:pt x="922297" y="418906"/>
                </a:lnTo>
                <a:lnTo>
                  <a:pt x="948112" y="397785"/>
                </a:lnTo>
                <a:lnTo>
                  <a:pt x="975101" y="374315"/>
                </a:lnTo>
                <a:lnTo>
                  <a:pt x="998569" y="347327"/>
                </a:lnTo>
                <a:lnTo>
                  <a:pt x="1020864" y="319166"/>
                </a:lnTo>
                <a:lnTo>
                  <a:pt x="1043158" y="289831"/>
                </a:lnTo>
                <a:lnTo>
                  <a:pt x="1065453" y="260495"/>
                </a:lnTo>
                <a:lnTo>
                  <a:pt x="1087747" y="232334"/>
                </a:lnTo>
                <a:lnTo>
                  <a:pt x="1112390" y="205346"/>
                </a:lnTo>
                <a:lnTo>
                  <a:pt x="1137030" y="181878"/>
                </a:lnTo>
                <a:lnTo>
                  <a:pt x="1165193" y="161930"/>
                </a:lnTo>
                <a:lnTo>
                  <a:pt x="1194528" y="146675"/>
                </a:lnTo>
                <a:lnTo>
                  <a:pt x="1229731" y="136115"/>
                </a:lnTo>
                <a:lnTo>
                  <a:pt x="1266106" y="131421"/>
                </a:lnTo>
                <a:lnTo>
                  <a:pt x="1303654" y="130247"/>
                </a:lnTo>
                <a:lnTo>
                  <a:pt x="1343549" y="133769"/>
                </a:lnTo>
                <a:lnTo>
                  <a:pt x="1383446" y="138462"/>
                </a:lnTo>
                <a:lnTo>
                  <a:pt x="1423342" y="144329"/>
                </a:lnTo>
                <a:lnTo>
                  <a:pt x="1463237" y="149023"/>
                </a:lnTo>
                <a:lnTo>
                  <a:pt x="1503133" y="151369"/>
                </a:lnTo>
                <a:lnTo>
                  <a:pt x="1541856" y="151369"/>
                </a:lnTo>
                <a:lnTo>
                  <a:pt x="1578232" y="146675"/>
                </a:lnTo>
                <a:lnTo>
                  <a:pt x="1614608" y="137288"/>
                </a:lnTo>
                <a:lnTo>
                  <a:pt x="1649810" y="123208"/>
                </a:lnTo>
                <a:lnTo>
                  <a:pt x="1685011" y="104433"/>
                </a:lnTo>
                <a:lnTo>
                  <a:pt x="1720214" y="85659"/>
                </a:lnTo>
                <a:lnTo>
                  <a:pt x="1755415" y="64537"/>
                </a:lnTo>
                <a:lnTo>
                  <a:pt x="1789445" y="44589"/>
                </a:lnTo>
                <a:lnTo>
                  <a:pt x="1825821" y="26988"/>
                </a:lnTo>
                <a:lnTo>
                  <a:pt x="1861022" y="12907"/>
                </a:lnTo>
                <a:lnTo>
                  <a:pt x="1897398" y="351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E2E6A6E-803E-4838-AD5C-113793CC2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77890" y="4009102"/>
            <a:ext cx="3214111" cy="2848897"/>
          </a:xfrm>
          <a:custGeom>
            <a:avLst/>
            <a:gdLst>
              <a:gd name="connsiteX0" fmla="*/ 1835656 w 3214111"/>
              <a:gd name="connsiteY0" fmla="*/ 0 h 2848897"/>
              <a:gd name="connsiteX1" fmla="*/ 1871276 w 3214111"/>
              <a:gd name="connsiteY1" fmla="*/ 3339 h 2848897"/>
              <a:gd name="connsiteX2" fmla="*/ 1905787 w 3214111"/>
              <a:gd name="connsiteY2" fmla="*/ 12245 h 2848897"/>
              <a:gd name="connsiteX3" fmla="*/ 1939183 w 3214111"/>
              <a:gd name="connsiteY3" fmla="*/ 25604 h 2848897"/>
              <a:gd name="connsiteX4" fmla="*/ 1973690 w 3214111"/>
              <a:gd name="connsiteY4" fmla="*/ 42302 h 2848897"/>
              <a:gd name="connsiteX5" fmla="*/ 2005974 w 3214111"/>
              <a:gd name="connsiteY5" fmla="*/ 61227 h 2848897"/>
              <a:gd name="connsiteX6" fmla="*/ 2039370 w 3214111"/>
              <a:gd name="connsiteY6" fmla="*/ 81264 h 2848897"/>
              <a:gd name="connsiteX7" fmla="*/ 2072765 w 3214111"/>
              <a:gd name="connsiteY7" fmla="*/ 99075 h 2848897"/>
              <a:gd name="connsiteX8" fmla="*/ 2106161 w 3214111"/>
              <a:gd name="connsiteY8" fmla="*/ 116887 h 2848897"/>
              <a:gd name="connsiteX9" fmla="*/ 2138444 w 3214111"/>
              <a:gd name="connsiteY9" fmla="*/ 130245 h 2848897"/>
              <a:gd name="connsiteX10" fmla="*/ 2174066 w 3214111"/>
              <a:gd name="connsiteY10" fmla="*/ 139150 h 2848897"/>
              <a:gd name="connsiteX11" fmla="*/ 2208575 w 3214111"/>
              <a:gd name="connsiteY11" fmla="*/ 143604 h 2848897"/>
              <a:gd name="connsiteX12" fmla="*/ 2245310 w 3214111"/>
              <a:gd name="connsiteY12" fmla="*/ 143604 h 2848897"/>
              <a:gd name="connsiteX13" fmla="*/ 2283159 w 3214111"/>
              <a:gd name="connsiteY13" fmla="*/ 141378 h 2848897"/>
              <a:gd name="connsiteX14" fmla="*/ 2321007 w 3214111"/>
              <a:gd name="connsiteY14" fmla="*/ 136924 h 2848897"/>
              <a:gd name="connsiteX15" fmla="*/ 2358857 w 3214111"/>
              <a:gd name="connsiteY15" fmla="*/ 131359 h 2848897"/>
              <a:gd name="connsiteX16" fmla="*/ 2396705 w 3214111"/>
              <a:gd name="connsiteY16" fmla="*/ 126906 h 2848897"/>
              <a:gd name="connsiteX17" fmla="*/ 2434554 w 3214111"/>
              <a:gd name="connsiteY17" fmla="*/ 123565 h 2848897"/>
              <a:gd name="connsiteX18" fmla="*/ 2470175 w 3214111"/>
              <a:gd name="connsiteY18" fmla="*/ 124678 h 2848897"/>
              <a:gd name="connsiteX19" fmla="*/ 2504683 w 3214111"/>
              <a:gd name="connsiteY19" fmla="*/ 129132 h 2848897"/>
              <a:gd name="connsiteX20" fmla="*/ 2538079 w 3214111"/>
              <a:gd name="connsiteY20" fmla="*/ 139150 h 2848897"/>
              <a:gd name="connsiteX21" fmla="*/ 2565910 w 3214111"/>
              <a:gd name="connsiteY21" fmla="*/ 153622 h 2848897"/>
              <a:gd name="connsiteX22" fmla="*/ 2592625 w 3214111"/>
              <a:gd name="connsiteY22" fmla="*/ 172547 h 2848897"/>
              <a:gd name="connsiteX23" fmla="*/ 2616003 w 3214111"/>
              <a:gd name="connsiteY23" fmla="*/ 194811 h 2848897"/>
              <a:gd name="connsiteX24" fmla="*/ 2639380 w 3214111"/>
              <a:gd name="connsiteY24" fmla="*/ 220414 h 2848897"/>
              <a:gd name="connsiteX25" fmla="*/ 2660531 w 3214111"/>
              <a:gd name="connsiteY25" fmla="*/ 247131 h 2848897"/>
              <a:gd name="connsiteX26" fmla="*/ 2681682 w 3214111"/>
              <a:gd name="connsiteY26" fmla="*/ 274961 h 2848897"/>
              <a:gd name="connsiteX27" fmla="*/ 2702832 w 3214111"/>
              <a:gd name="connsiteY27" fmla="*/ 302791 h 2848897"/>
              <a:gd name="connsiteX28" fmla="*/ 2723982 w 3214111"/>
              <a:gd name="connsiteY28" fmla="*/ 329509 h 2848897"/>
              <a:gd name="connsiteX29" fmla="*/ 2746247 w 3214111"/>
              <a:gd name="connsiteY29" fmla="*/ 355112 h 2848897"/>
              <a:gd name="connsiteX30" fmla="*/ 2771851 w 3214111"/>
              <a:gd name="connsiteY30" fmla="*/ 377377 h 2848897"/>
              <a:gd name="connsiteX31" fmla="*/ 2796341 w 3214111"/>
              <a:gd name="connsiteY31" fmla="*/ 397415 h 2848897"/>
              <a:gd name="connsiteX32" fmla="*/ 2824171 w 3214111"/>
              <a:gd name="connsiteY32" fmla="*/ 412999 h 2848897"/>
              <a:gd name="connsiteX33" fmla="*/ 2854227 w 3214111"/>
              <a:gd name="connsiteY33" fmla="*/ 426357 h 2848897"/>
              <a:gd name="connsiteX34" fmla="*/ 2886509 w 3214111"/>
              <a:gd name="connsiteY34" fmla="*/ 437489 h 2848897"/>
              <a:gd name="connsiteX35" fmla="*/ 2919904 w 3214111"/>
              <a:gd name="connsiteY35" fmla="*/ 447507 h 2848897"/>
              <a:gd name="connsiteX36" fmla="*/ 2953300 w 3214111"/>
              <a:gd name="connsiteY36" fmla="*/ 456413 h 2848897"/>
              <a:gd name="connsiteX37" fmla="*/ 2987809 w 3214111"/>
              <a:gd name="connsiteY37" fmla="*/ 465320 h 2848897"/>
              <a:gd name="connsiteX38" fmla="*/ 3020092 w 3214111"/>
              <a:gd name="connsiteY38" fmla="*/ 475338 h 2848897"/>
              <a:gd name="connsiteX39" fmla="*/ 3052373 w 3214111"/>
              <a:gd name="connsiteY39" fmla="*/ 486470 h 2848897"/>
              <a:gd name="connsiteX40" fmla="*/ 3082430 w 3214111"/>
              <a:gd name="connsiteY40" fmla="*/ 499829 h 2848897"/>
              <a:gd name="connsiteX41" fmla="*/ 3109148 w 3214111"/>
              <a:gd name="connsiteY41" fmla="*/ 516527 h 2848897"/>
              <a:gd name="connsiteX42" fmla="*/ 3133639 w 3214111"/>
              <a:gd name="connsiteY42" fmla="*/ 536565 h 2848897"/>
              <a:gd name="connsiteX43" fmla="*/ 3153674 w 3214111"/>
              <a:gd name="connsiteY43" fmla="*/ 561055 h 2848897"/>
              <a:gd name="connsiteX44" fmla="*/ 3170373 w 3214111"/>
              <a:gd name="connsiteY44" fmla="*/ 587772 h 2848897"/>
              <a:gd name="connsiteX45" fmla="*/ 3183731 w 3214111"/>
              <a:gd name="connsiteY45" fmla="*/ 617827 h 2848897"/>
              <a:gd name="connsiteX46" fmla="*/ 3194863 w 3214111"/>
              <a:gd name="connsiteY46" fmla="*/ 650112 h 2848897"/>
              <a:gd name="connsiteX47" fmla="*/ 3204881 w 3214111"/>
              <a:gd name="connsiteY47" fmla="*/ 682393 h 2848897"/>
              <a:gd name="connsiteX48" fmla="*/ 3213788 w 3214111"/>
              <a:gd name="connsiteY48" fmla="*/ 716904 h 2848897"/>
              <a:gd name="connsiteX49" fmla="*/ 3214111 w 3214111"/>
              <a:gd name="connsiteY49" fmla="*/ 718115 h 2848897"/>
              <a:gd name="connsiteX50" fmla="*/ 3214111 w 3214111"/>
              <a:gd name="connsiteY50" fmla="*/ 2848897 h 2848897"/>
              <a:gd name="connsiteX51" fmla="*/ 426570 w 3214111"/>
              <a:gd name="connsiteY51" fmla="*/ 2848897 h 2848897"/>
              <a:gd name="connsiteX52" fmla="*/ 414108 w 3214111"/>
              <a:gd name="connsiteY52" fmla="*/ 2820857 h 2848897"/>
              <a:gd name="connsiteX53" fmla="*/ 398524 w 3214111"/>
              <a:gd name="connsiteY53" fmla="*/ 2793028 h 2848897"/>
              <a:gd name="connsiteX54" fmla="*/ 378487 w 3214111"/>
              <a:gd name="connsiteY54" fmla="*/ 2768537 h 2848897"/>
              <a:gd name="connsiteX55" fmla="*/ 356222 w 3214111"/>
              <a:gd name="connsiteY55" fmla="*/ 2742933 h 2848897"/>
              <a:gd name="connsiteX56" fmla="*/ 330619 w 3214111"/>
              <a:gd name="connsiteY56" fmla="*/ 2720669 h 2848897"/>
              <a:gd name="connsiteX57" fmla="*/ 302788 w 3214111"/>
              <a:gd name="connsiteY57" fmla="*/ 2699519 h 2848897"/>
              <a:gd name="connsiteX58" fmla="*/ 274959 w 3214111"/>
              <a:gd name="connsiteY58" fmla="*/ 2678368 h 2848897"/>
              <a:gd name="connsiteX59" fmla="*/ 247130 w 3214111"/>
              <a:gd name="connsiteY59" fmla="*/ 2657218 h 2848897"/>
              <a:gd name="connsiteX60" fmla="*/ 220413 w 3214111"/>
              <a:gd name="connsiteY60" fmla="*/ 2636065 h 2848897"/>
              <a:gd name="connsiteX61" fmla="*/ 194809 w 3214111"/>
              <a:gd name="connsiteY61" fmla="*/ 2612689 h 2848897"/>
              <a:gd name="connsiteX62" fmla="*/ 172546 w 3214111"/>
              <a:gd name="connsiteY62" fmla="*/ 2589312 h 2848897"/>
              <a:gd name="connsiteX63" fmla="*/ 153622 w 3214111"/>
              <a:gd name="connsiteY63" fmla="*/ 2562594 h 2848897"/>
              <a:gd name="connsiteX64" fmla="*/ 139150 w 3214111"/>
              <a:gd name="connsiteY64" fmla="*/ 2534764 h 2848897"/>
              <a:gd name="connsiteX65" fmla="*/ 129132 w 3214111"/>
              <a:gd name="connsiteY65" fmla="*/ 2501370 h 2848897"/>
              <a:gd name="connsiteX66" fmla="*/ 124678 w 3214111"/>
              <a:gd name="connsiteY66" fmla="*/ 2466860 h 2848897"/>
              <a:gd name="connsiteX67" fmla="*/ 123564 w 3214111"/>
              <a:gd name="connsiteY67" fmla="*/ 2431236 h 2848897"/>
              <a:gd name="connsiteX68" fmla="*/ 126904 w 3214111"/>
              <a:gd name="connsiteY68" fmla="*/ 2393388 h 2848897"/>
              <a:gd name="connsiteX69" fmla="*/ 131358 w 3214111"/>
              <a:gd name="connsiteY69" fmla="*/ 2355539 h 2848897"/>
              <a:gd name="connsiteX70" fmla="*/ 136923 w 3214111"/>
              <a:gd name="connsiteY70" fmla="*/ 2317690 h 2848897"/>
              <a:gd name="connsiteX71" fmla="*/ 141376 w 3214111"/>
              <a:gd name="connsiteY71" fmla="*/ 2279842 h 2848897"/>
              <a:gd name="connsiteX72" fmla="*/ 143604 w 3214111"/>
              <a:gd name="connsiteY72" fmla="*/ 2241992 h 2848897"/>
              <a:gd name="connsiteX73" fmla="*/ 143604 w 3214111"/>
              <a:gd name="connsiteY73" fmla="*/ 2205256 h 2848897"/>
              <a:gd name="connsiteX74" fmla="*/ 139150 w 3214111"/>
              <a:gd name="connsiteY74" fmla="*/ 2170747 h 2848897"/>
              <a:gd name="connsiteX75" fmla="*/ 130245 w 3214111"/>
              <a:gd name="connsiteY75" fmla="*/ 2136238 h 2848897"/>
              <a:gd name="connsiteX76" fmla="*/ 116886 w 3214111"/>
              <a:gd name="connsiteY76" fmla="*/ 2103954 h 2848897"/>
              <a:gd name="connsiteX77" fmla="*/ 100188 w 3214111"/>
              <a:gd name="connsiteY77" fmla="*/ 2070559 h 2848897"/>
              <a:gd name="connsiteX78" fmla="*/ 81264 w 3214111"/>
              <a:gd name="connsiteY78" fmla="*/ 2037163 h 2848897"/>
              <a:gd name="connsiteX79" fmla="*/ 61227 w 3214111"/>
              <a:gd name="connsiteY79" fmla="*/ 2003766 h 2848897"/>
              <a:gd name="connsiteX80" fmla="*/ 42303 w 3214111"/>
              <a:gd name="connsiteY80" fmla="*/ 1971483 h 2848897"/>
              <a:gd name="connsiteX81" fmla="*/ 25603 w 3214111"/>
              <a:gd name="connsiteY81" fmla="*/ 1936974 h 2848897"/>
              <a:gd name="connsiteX82" fmla="*/ 12246 w 3214111"/>
              <a:gd name="connsiteY82" fmla="*/ 1903578 h 2848897"/>
              <a:gd name="connsiteX83" fmla="*/ 3340 w 3214111"/>
              <a:gd name="connsiteY83" fmla="*/ 1869068 h 2848897"/>
              <a:gd name="connsiteX84" fmla="*/ 0 w 3214111"/>
              <a:gd name="connsiteY84" fmla="*/ 1833446 h 2848897"/>
              <a:gd name="connsiteX85" fmla="*/ 3340 w 3214111"/>
              <a:gd name="connsiteY85" fmla="*/ 1797824 h 2848897"/>
              <a:gd name="connsiteX86" fmla="*/ 12246 w 3214111"/>
              <a:gd name="connsiteY86" fmla="*/ 1763315 h 2848897"/>
              <a:gd name="connsiteX87" fmla="*/ 25603 w 3214111"/>
              <a:gd name="connsiteY87" fmla="*/ 1729918 h 2848897"/>
              <a:gd name="connsiteX88" fmla="*/ 42303 w 3214111"/>
              <a:gd name="connsiteY88" fmla="*/ 1695410 h 2848897"/>
              <a:gd name="connsiteX89" fmla="*/ 61227 w 3214111"/>
              <a:gd name="connsiteY89" fmla="*/ 1663126 h 2848897"/>
              <a:gd name="connsiteX90" fmla="*/ 81264 w 3214111"/>
              <a:gd name="connsiteY90" fmla="*/ 1629730 h 2848897"/>
              <a:gd name="connsiteX91" fmla="*/ 100188 w 3214111"/>
              <a:gd name="connsiteY91" fmla="*/ 1596334 h 2848897"/>
              <a:gd name="connsiteX92" fmla="*/ 116886 w 3214111"/>
              <a:gd name="connsiteY92" fmla="*/ 1562938 h 2848897"/>
              <a:gd name="connsiteX93" fmla="*/ 130245 w 3214111"/>
              <a:gd name="connsiteY93" fmla="*/ 1530654 h 2848897"/>
              <a:gd name="connsiteX94" fmla="*/ 139150 w 3214111"/>
              <a:gd name="connsiteY94" fmla="*/ 1496145 h 2848897"/>
              <a:gd name="connsiteX95" fmla="*/ 143604 w 3214111"/>
              <a:gd name="connsiteY95" fmla="*/ 1461636 h 2848897"/>
              <a:gd name="connsiteX96" fmla="*/ 143604 w 3214111"/>
              <a:gd name="connsiteY96" fmla="*/ 1424901 h 2848897"/>
              <a:gd name="connsiteX97" fmla="*/ 141376 w 3214111"/>
              <a:gd name="connsiteY97" fmla="*/ 1387052 h 2848897"/>
              <a:gd name="connsiteX98" fmla="*/ 136923 w 3214111"/>
              <a:gd name="connsiteY98" fmla="*/ 1349203 h 2848897"/>
              <a:gd name="connsiteX99" fmla="*/ 131358 w 3214111"/>
              <a:gd name="connsiteY99" fmla="*/ 1311353 h 2848897"/>
              <a:gd name="connsiteX100" fmla="*/ 126904 w 3214111"/>
              <a:gd name="connsiteY100" fmla="*/ 1273505 h 2848897"/>
              <a:gd name="connsiteX101" fmla="*/ 123564 w 3214111"/>
              <a:gd name="connsiteY101" fmla="*/ 1235657 h 2848897"/>
              <a:gd name="connsiteX102" fmla="*/ 124678 w 3214111"/>
              <a:gd name="connsiteY102" fmla="*/ 1200034 h 2848897"/>
              <a:gd name="connsiteX103" fmla="*/ 129132 w 3214111"/>
              <a:gd name="connsiteY103" fmla="*/ 1165525 h 2848897"/>
              <a:gd name="connsiteX104" fmla="*/ 139150 w 3214111"/>
              <a:gd name="connsiteY104" fmla="*/ 1132128 h 2848897"/>
              <a:gd name="connsiteX105" fmla="*/ 153622 w 3214111"/>
              <a:gd name="connsiteY105" fmla="*/ 1104298 h 2848897"/>
              <a:gd name="connsiteX106" fmla="*/ 172546 w 3214111"/>
              <a:gd name="connsiteY106" fmla="*/ 1077582 h 2848897"/>
              <a:gd name="connsiteX107" fmla="*/ 194809 w 3214111"/>
              <a:gd name="connsiteY107" fmla="*/ 1054204 h 2848897"/>
              <a:gd name="connsiteX108" fmla="*/ 220413 w 3214111"/>
              <a:gd name="connsiteY108" fmla="*/ 1030827 h 2848897"/>
              <a:gd name="connsiteX109" fmla="*/ 247130 w 3214111"/>
              <a:gd name="connsiteY109" fmla="*/ 1009676 h 2848897"/>
              <a:gd name="connsiteX110" fmla="*/ 274959 w 3214111"/>
              <a:gd name="connsiteY110" fmla="*/ 988524 h 2848897"/>
              <a:gd name="connsiteX111" fmla="*/ 302788 w 3214111"/>
              <a:gd name="connsiteY111" fmla="*/ 967374 h 2848897"/>
              <a:gd name="connsiteX112" fmla="*/ 330619 w 3214111"/>
              <a:gd name="connsiteY112" fmla="*/ 946223 h 2848897"/>
              <a:gd name="connsiteX113" fmla="*/ 356222 w 3214111"/>
              <a:gd name="connsiteY113" fmla="*/ 923960 h 2848897"/>
              <a:gd name="connsiteX114" fmla="*/ 378487 w 3214111"/>
              <a:gd name="connsiteY114" fmla="*/ 898356 h 2848897"/>
              <a:gd name="connsiteX115" fmla="*/ 398524 w 3214111"/>
              <a:gd name="connsiteY115" fmla="*/ 873865 h 2848897"/>
              <a:gd name="connsiteX116" fmla="*/ 414108 w 3214111"/>
              <a:gd name="connsiteY116" fmla="*/ 846035 h 2848897"/>
              <a:gd name="connsiteX117" fmla="*/ 427466 w 3214111"/>
              <a:gd name="connsiteY117" fmla="*/ 815980 h 2848897"/>
              <a:gd name="connsiteX118" fmla="*/ 438598 w 3214111"/>
              <a:gd name="connsiteY118" fmla="*/ 783695 h 2848897"/>
              <a:gd name="connsiteX119" fmla="*/ 448618 w 3214111"/>
              <a:gd name="connsiteY119" fmla="*/ 750298 h 2848897"/>
              <a:gd name="connsiteX120" fmla="*/ 457523 w 3214111"/>
              <a:gd name="connsiteY120" fmla="*/ 716904 h 2848897"/>
              <a:gd name="connsiteX121" fmla="*/ 466429 w 3214111"/>
              <a:gd name="connsiteY121" fmla="*/ 682393 h 2848897"/>
              <a:gd name="connsiteX122" fmla="*/ 476447 w 3214111"/>
              <a:gd name="connsiteY122" fmla="*/ 650112 h 2848897"/>
              <a:gd name="connsiteX123" fmla="*/ 487579 w 3214111"/>
              <a:gd name="connsiteY123" fmla="*/ 617827 h 2848897"/>
              <a:gd name="connsiteX124" fmla="*/ 500938 w 3214111"/>
              <a:gd name="connsiteY124" fmla="*/ 587772 h 2848897"/>
              <a:gd name="connsiteX125" fmla="*/ 517636 w 3214111"/>
              <a:gd name="connsiteY125" fmla="*/ 561055 h 2848897"/>
              <a:gd name="connsiteX126" fmla="*/ 537671 w 3214111"/>
              <a:gd name="connsiteY126" fmla="*/ 536565 h 2848897"/>
              <a:gd name="connsiteX127" fmla="*/ 562163 w 3214111"/>
              <a:gd name="connsiteY127" fmla="*/ 516527 h 2848897"/>
              <a:gd name="connsiteX128" fmla="*/ 588880 w 3214111"/>
              <a:gd name="connsiteY128" fmla="*/ 499829 h 2848897"/>
              <a:gd name="connsiteX129" fmla="*/ 618935 w 3214111"/>
              <a:gd name="connsiteY129" fmla="*/ 486470 h 2848897"/>
              <a:gd name="connsiteX130" fmla="*/ 651218 w 3214111"/>
              <a:gd name="connsiteY130" fmla="*/ 475338 h 2848897"/>
              <a:gd name="connsiteX131" fmla="*/ 683501 w 3214111"/>
              <a:gd name="connsiteY131" fmla="*/ 465320 h 2848897"/>
              <a:gd name="connsiteX132" fmla="*/ 718010 w 3214111"/>
              <a:gd name="connsiteY132" fmla="*/ 456413 h 2848897"/>
              <a:gd name="connsiteX133" fmla="*/ 751405 w 3214111"/>
              <a:gd name="connsiteY133" fmla="*/ 447507 h 2848897"/>
              <a:gd name="connsiteX134" fmla="*/ 784802 w 3214111"/>
              <a:gd name="connsiteY134" fmla="*/ 437489 h 2848897"/>
              <a:gd name="connsiteX135" fmla="*/ 817083 w 3214111"/>
              <a:gd name="connsiteY135" fmla="*/ 426357 h 2848897"/>
              <a:gd name="connsiteX136" fmla="*/ 847140 w 3214111"/>
              <a:gd name="connsiteY136" fmla="*/ 412999 h 2848897"/>
              <a:gd name="connsiteX137" fmla="*/ 874970 w 3214111"/>
              <a:gd name="connsiteY137" fmla="*/ 397415 h 2848897"/>
              <a:gd name="connsiteX138" fmla="*/ 899460 w 3214111"/>
              <a:gd name="connsiteY138" fmla="*/ 377377 h 2848897"/>
              <a:gd name="connsiteX139" fmla="*/ 925064 w 3214111"/>
              <a:gd name="connsiteY139" fmla="*/ 355112 h 2848897"/>
              <a:gd name="connsiteX140" fmla="*/ 947328 w 3214111"/>
              <a:gd name="connsiteY140" fmla="*/ 329509 h 2848897"/>
              <a:gd name="connsiteX141" fmla="*/ 968478 w 3214111"/>
              <a:gd name="connsiteY141" fmla="*/ 302791 h 2848897"/>
              <a:gd name="connsiteX142" fmla="*/ 989628 w 3214111"/>
              <a:gd name="connsiteY142" fmla="*/ 274961 h 2848897"/>
              <a:gd name="connsiteX143" fmla="*/ 1010780 w 3214111"/>
              <a:gd name="connsiteY143" fmla="*/ 247131 h 2848897"/>
              <a:gd name="connsiteX144" fmla="*/ 1031930 w 3214111"/>
              <a:gd name="connsiteY144" fmla="*/ 220414 h 2848897"/>
              <a:gd name="connsiteX145" fmla="*/ 1055307 w 3214111"/>
              <a:gd name="connsiteY145" fmla="*/ 194811 h 2848897"/>
              <a:gd name="connsiteX146" fmla="*/ 1078683 w 3214111"/>
              <a:gd name="connsiteY146" fmla="*/ 172547 h 2848897"/>
              <a:gd name="connsiteX147" fmla="*/ 1105401 w 3214111"/>
              <a:gd name="connsiteY147" fmla="*/ 153622 h 2848897"/>
              <a:gd name="connsiteX148" fmla="*/ 1133231 w 3214111"/>
              <a:gd name="connsiteY148" fmla="*/ 139150 h 2848897"/>
              <a:gd name="connsiteX149" fmla="*/ 1166627 w 3214111"/>
              <a:gd name="connsiteY149" fmla="*/ 129132 h 2848897"/>
              <a:gd name="connsiteX150" fmla="*/ 1201137 w 3214111"/>
              <a:gd name="connsiteY150" fmla="*/ 124678 h 2848897"/>
              <a:gd name="connsiteX151" fmla="*/ 1236757 w 3214111"/>
              <a:gd name="connsiteY151" fmla="*/ 123565 h 2848897"/>
              <a:gd name="connsiteX152" fmla="*/ 1274605 w 3214111"/>
              <a:gd name="connsiteY152" fmla="*/ 126906 h 2848897"/>
              <a:gd name="connsiteX153" fmla="*/ 1312455 w 3214111"/>
              <a:gd name="connsiteY153" fmla="*/ 131359 h 2848897"/>
              <a:gd name="connsiteX154" fmla="*/ 1350304 w 3214111"/>
              <a:gd name="connsiteY154" fmla="*/ 136924 h 2848897"/>
              <a:gd name="connsiteX155" fmla="*/ 1388152 w 3214111"/>
              <a:gd name="connsiteY155" fmla="*/ 141378 h 2848897"/>
              <a:gd name="connsiteX156" fmla="*/ 1426000 w 3214111"/>
              <a:gd name="connsiteY156" fmla="*/ 143604 h 2848897"/>
              <a:gd name="connsiteX157" fmla="*/ 1462737 w 3214111"/>
              <a:gd name="connsiteY157" fmla="*/ 143604 h 2848897"/>
              <a:gd name="connsiteX158" fmla="*/ 1497245 w 3214111"/>
              <a:gd name="connsiteY158" fmla="*/ 139150 h 2848897"/>
              <a:gd name="connsiteX159" fmla="*/ 1531755 w 3214111"/>
              <a:gd name="connsiteY159" fmla="*/ 130245 h 2848897"/>
              <a:gd name="connsiteX160" fmla="*/ 1565150 w 3214111"/>
              <a:gd name="connsiteY160" fmla="*/ 116887 h 2848897"/>
              <a:gd name="connsiteX161" fmla="*/ 1598545 w 3214111"/>
              <a:gd name="connsiteY161" fmla="*/ 99075 h 2848897"/>
              <a:gd name="connsiteX162" fmla="*/ 1631941 w 3214111"/>
              <a:gd name="connsiteY162" fmla="*/ 81264 h 2848897"/>
              <a:gd name="connsiteX163" fmla="*/ 1665337 w 3214111"/>
              <a:gd name="connsiteY163" fmla="*/ 61227 h 2848897"/>
              <a:gd name="connsiteX164" fmla="*/ 1697620 w 3214111"/>
              <a:gd name="connsiteY164" fmla="*/ 42302 h 2848897"/>
              <a:gd name="connsiteX165" fmla="*/ 1732129 w 3214111"/>
              <a:gd name="connsiteY165" fmla="*/ 25604 h 2848897"/>
              <a:gd name="connsiteX166" fmla="*/ 1765525 w 3214111"/>
              <a:gd name="connsiteY166" fmla="*/ 12245 h 2848897"/>
              <a:gd name="connsiteX167" fmla="*/ 1800034 w 3214111"/>
              <a:gd name="connsiteY167" fmla="*/ 3339 h 2848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</a:cxnLst>
            <a:rect l="l" t="t" r="r" b="b"/>
            <a:pathLst>
              <a:path w="3214111" h="2848897">
                <a:moveTo>
                  <a:pt x="1835656" y="0"/>
                </a:moveTo>
                <a:lnTo>
                  <a:pt x="1871276" y="3339"/>
                </a:lnTo>
                <a:lnTo>
                  <a:pt x="1905787" y="12245"/>
                </a:lnTo>
                <a:lnTo>
                  <a:pt x="1939183" y="25604"/>
                </a:lnTo>
                <a:lnTo>
                  <a:pt x="1973690" y="42302"/>
                </a:lnTo>
                <a:lnTo>
                  <a:pt x="2005974" y="61227"/>
                </a:lnTo>
                <a:lnTo>
                  <a:pt x="2039370" y="81264"/>
                </a:lnTo>
                <a:lnTo>
                  <a:pt x="2072765" y="99075"/>
                </a:lnTo>
                <a:lnTo>
                  <a:pt x="2106161" y="116887"/>
                </a:lnTo>
                <a:lnTo>
                  <a:pt x="2138444" y="130245"/>
                </a:lnTo>
                <a:lnTo>
                  <a:pt x="2174066" y="139150"/>
                </a:lnTo>
                <a:lnTo>
                  <a:pt x="2208575" y="143604"/>
                </a:lnTo>
                <a:lnTo>
                  <a:pt x="2245310" y="143604"/>
                </a:lnTo>
                <a:lnTo>
                  <a:pt x="2283159" y="141378"/>
                </a:lnTo>
                <a:lnTo>
                  <a:pt x="2321007" y="136924"/>
                </a:lnTo>
                <a:lnTo>
                  <a:pt x="2358857" y="131359"/>
                </a:lnTo>
                <a:lnTo>
                  <a:pt x="2396705" y="126906"/>
                </a:lnTo>
                <a:lnTo>
                  <a:pt x="2434554" y="123565"/>
                </a:lnTo>
                <a:lnTo>
                  <a:pt x="2470175" y="124678"/>
                </a:lnTo>
                <a:lnTo>
                  <a:pt x="2504683" y="129132"/>
                </a:lnTo>
                <a:lnTo>
                  <a:pt x="2538079" y="139150"/>
                </a:lnTo>
                <a:lnTo>
                  <a:pt x="2565910" y="153622"/>
                </a:lnTo>
                <a:lnTo>
                  <a:pt x="2592625" y="172547"/>
                </a:lnTo>
                <a:lnTo>
                  <a:pt x="2616003" y="194811"/>
                </a:lnTo>
                <a:lnTo>
                  <a:pt x="2639380" y="220414"/>
                </a:lnTo>
                <a:lnTo>
                  <a:pt x="2660531" y="247131"/>
                </a:lnTo>
                <a:lnTo>
                  <a:pt x="2681682" y="274961"/>
                </a:lnTo>
                <a:lnTo>
                  <a:pt x="2702832" y="302791"/>
                </a:lnTo>
                <a:lnTo>
                  <a:pt x="2723982" y="329509"/>
                </a:lnTo>
                <a:lnTo>
                  <a:pt x="2746247" y="355112"/>
                </a:lnTo>
                <a:lnTo>
                  <a:pt x="2771851" y="377377"/>
                </a:lnTo>
                <a:lnTo>
                  <a:pt x="2796341" y="397415"/>
                </a:lnTo>
                <a:lnTo>
                  <a:pt x="2824171" y="412999"/>
                </a:lnTo>
                <a:lnTo>
                  <a:pt x="2854227" y="426357"/>
                </a:lnTo>
                <a:lnTo>
                  <a:pt x="2886509" y="437489"/>
                </a:lnTo>
                <a:lnTo>
                  <a:pt x="2919904" y="447507"/>
                </a:lnTo>
                <a:lnTo>
                  <a:pt x="2953300" y="456413"/>
                </a:lnTo>
                <a:lnTo>
                  <a:pt x="2987809" y="465320"/>
                </a:lnTo>
                <a:lnTo>
                  <a:pt x="3020092" y="475338"/>
                </a:lnTo>
                <a:lnTo>
                  <a:pt x="3052373" y="486470"/>
                </a:lnTo>
                <a:lnTo>
                  <a:pt x="3082430" y="499829"/>
                </a:lnTo>
                <a:lnTo>
                  <a:pt x="3109148" y="516527"/>
                </a:lnTo>
                <a:lnTo>
                  <a:pt x="3133639" y="536565"/>
                </a:lnTo>
                <a:lnTo>
                  <a:pt x="3153674" y="561055"/>
                </a:lnTo>
                <a:lnTo>
                  <a:pt x="3170373" y="587772"/>
                </a:lnTo>
                <a:lnTo>
                  <a:pt x="3183731" y="617827"/>
                </a:lnTo>
                <a:lnTo>
                  <a:pt x="3194863" y="650112"/>
                </a:lnTo>
                <a:lnTo>
                  <a:pt x="3204881" y="682393"/>
                </a:lnTo>
                <a:lnTo>
                  <a:pt x="3213788" y="716904"/>
                </a:lnTo>
                <a:lnTo>
                  <a:pt x="3214111" y="718115"/>
                </a:lnTo>
                <a:lnTo>
                  <a:pt x="3214111" y="2848897"/>
                </a:lnTo>
                <a:lnTo>
                  <a:pt x="426570" y="2848897"/>
                </a:lnTo>
                <a:lnTo>
                  <a:pt x="414108" y="2820857"/>
                </a:lnTo>
                <a:lnTo>
                  <a:pt x="398524" y="2793028"/>
                </a:lnTo>
                <a:lnTo>
                  <a:pt x="378487" y="2768537"/>
                </a:lnTo>
                <a:lnTo>
                  <a:pt x="356222" y="2742933"/>
                </a:lnTo>
                <a:lnTo>
                  <a:pt x="330619" y="2720669"/>
                </a:lnTo>
                <a:lnTo>
                  <a:pt x="302788" y="2699519"/>
                </a:lnTo>
                <a:lnTo>
                  <a:pt x="274959" y="2678368"/>
                </a:lnTo>
                <a:lnTo>
                  <a:pt x="247130" y="2657218"/>
                </a:lnTo>
                <a:lnTo>
                  <a:pt x="220413" y="2636065"/>
                </a:lnTo>
                <a:lnTo>
                  <a:pt x="194809" y="2612689"/>
                </a:lnTo>
                <a:lnTo>
                  <a:pt x="172546" y="2589312"/>
                </a:lnTo>
                <a:lnTo>
                  <a:pt x="153622" y="2562594"/>
                </a:lnTo>
                <a:lnTo>
                  <a:pt x="139150" y="2534764"/>
                </a:lnTo>
                <a:lnTo>
                  <a:pt x="129132" y="2501370"/>
                </a:lnTo>
                <a:lnTo>
                  <a:pt x="124678" y="2466860"/>
                </a:lnTo>
                <a:lnTo>
                  <a:pt x="123564" y="2431236"/>
                </a:lnTo>
                <a:lnTo>
                  <a:pt x="126904" y="2393388"/>
                </a:lnTo>
                <a:lnTo>
                  <a:pt x="131358" y="2355539"/>
                </a:lnTo>
                <a:lnTo>
                  <a:pt x="136923" y="2317690"/>
                </a:lnTo>
                <a:lnTo>
                  <a:pt x="141376" y="2279842"/>
                </a:lnTo>
                <a:lnTo>
                  <a:pt x="143604" y="2241992"/>
                </a:lnTo>
                <a:lnTo>
                  <a:pt x="143604" y="2205256"/>
                </a:lnTo>
                <a:lnTo>
                  <a:pt x="139150" y="2170747"/>
                </a:lnTo>
                <a:lnTo>
                  <a:pt x="130245" y="2136238"/>
                </a:lnTo>
                <a:lnTo>
                  <a:pt x="116886" y="2103954"/>
                </a:lnTo>
                <a:lnTo>
                  <a:pt x="100188" y="2070559"/>
                </a:lnTo>
                <a:lnTo>
                  <a:pt x="81264" y="2037163"/>
                </a:lnTo>
                <a:lnTo>
                  <a:pt x="61227" y="2003766"/>
                </a:lnTo>
                <a:lnTo>
                  <a:pt x="42303" y="1971483"/>
                </a:lnTo>
                <a:lnTo>
                  <a:pt x="25603" y="1936974"/>
                </a:lnTo>
                <a:lnTo>
                  <a:pt x="12246" y="1903578"/>
                </a:lnTo>
                <a:lnTo>
                  <a:pt x="3340" y="1869068"/>
                </a:lnTo>
                <a:lnTo>
                  <a:pt x="0" y="1833446"/>
                </a:lnTo>
                <a:lnTo>
                  <a:pt x="3340" y="1797824"/>
                </a:lnTo>
                <a:lnTo>
                  <a:pt x="12246" y="1763315"/>
                </a:lnTo>
                <a:lnTo>
                  <a:pt x="25603" y="1729918"/>
                </a:lnTo>
                <a:lnTo>
                  <a:pt x="42303" y="1695410"/>
                </a:lnTo>
                <a:lnTo>
                  <a:pt x="61227" y="1663126"/>
                </a:lnTo>
                <a:lnTo>
                  <a:pt x="81264" y="1629730"/>
                </a:lnTo>
                <a:lnTo>
                  <a:pt x="100188" y="1596334"/>
                </a:lnTo>
                <a:lnTo>
                  <a:pt x="116886" y="1562938"/>
                </a:lnTo>
                <a:lnTo>
                  <a:pt x="130245" y="1530654"/>
                </a:lnTo>
                <a:lnTo>
                  <a:pt x="139150" y="1496145"/>
                </a:lnTo>
                <a:lnTo>
                  <a:pt x="143604" y="1461636"/>
                </a:lnTo>
                <a:lnTo>
                  <a:pt x="143604" y="1424901"/>
                </a:lnTo>
                <a:lnTo>
                  <a:pt x="141376" y="1387052"/>
                </a:lnTo>
                <a:lnTo>
                  <a:pt x="136923" y="1349203"/>
                </a:lnTo>
                <a:lnTo>
                  <a:pt x="131358" y="1311353"/>
                </a:lnTo>
                <a:lnTo>
                  <a:pt x="126904" y="1273505"/>
                </a:lnTo>
                <a:lnTo>
                  <a:pt x="123564" y="1235657"/>
                </a:lnTo>
                <a:lnTo>
                  <a:pt x="124678" y="1200034"/>
                </a:lnTo>
                <a:lnTo>
                  <a:pt x="129132" y="1165525"/>
                </a:lnTo>
                <a:lnTo>
                  <a:pt x="139150" y="1132128"/>
                </a:lnTo>
                <a:lnTo>
                  <a:pt x="153622" y="1104298"/>
                </a:lnTo>
                <a:lnTo>
                  <a:pt x="172546" y="1077582"/>
                </a:lnTo>
                <a:lnTo>
                  <a:pt x="194809" y="1054204"/>
                </a:lnTo>
                <a:lnTo>
                  <a:pt x="220413" y="1030827"/>
                </a:lnTo>
                <a:lnTo>
                  <a:pt x="247130" y="1009676"/>
                </a:lnTo>
                <a:lnTo>
                  <a:pt x="274959" y="988524"/>
                </a:lnTo>
                <a:lnTo>
                  <a:pt x="302788" y="967374"/>
                </a:lnTo>
                <a:lnTo>
                  <a:pt x="330619" y="946223"/>
                </a:lnTo>
                <a:lnTo>
                  <a:pt x="356222" y="923960"/>
                </a:lnTo>
                <a:lnTo>
                  <a:pt x="378487" y="898356"/>
                </a:lnTo>
                <a:lnTo>
                  <a:pt x="398524" y="873865"/>
                </a:lnTo>
                <a:lnTo>
                  <a:pt x="414108" y="846035"/>
                </a:lnTo>
                <a:lnTo>
                  <a:pt x="427466" y="815980"/>
                </a:lnTo>
                <a:lnTo>
                  <a:pt x="438598" y="783695"/>
                </a:lnTo>
                <a:lnTo>
                  <a:pt x="448618" y="750298"/>
                </a:lnTo>
                <a:lnTo>
                  <a:pt x="457523" y="716904"/>
                </a:lnTo>
                <a:lnTo>
                  <a:pt x="466429" y="682393"/>
                </a:lnTo>
                <a:lnTo>
                  <a:pt x="476447" y="650112"/>
                </a:lnTo>
                <a:lnTo>
                  <a:pt x="487579" y="617827"/>
                </a:lnTo>
                <a:lnTo>
                  <a:pt x="500938" y="587772"/>
                </a:lnTo>
                <a:lnTo>
                  <a:pt x="517636" y="561055"/>
                </a:lnTo>
                <a:lnTo>
                  <a:pt x="537671" y="536565"/>
                </a:lnTo>
                <a:lnTo>
                  <a:pt x="562163" y="516527"/>
                </a:lnTo>
                <a:lnTo>
                  <a:pt x="588880" y="499829"/>
                </a:lnTo>
                <a:lnTo>
                  <a:pt x="618935" y="486470"/>
                </a:lnTo>
                <a:lnTo>
                  <a:pt x="651218" y="475338"/>
                </a:lnTo>
                <a:lnTo>
                  <a:pt x="683501" y="465320"/>
                </a:lnTo>
                <a:lnTo>
                  <a:pt x="718010" y="456413"/>
                </a:lnTo>
                <a:lnTo>
                  <a:pt x="751405" y="447507"/>
                </a:lnTo>
                <a:lnTo>
                  <a:pt x="784802" y="437489"/>
                </a:lnTo>
                <a:lnTo>
                  <a:pt x="817083" y="426357"/>
                </a:lnTo>
                <a:lnTo>
                  <a:pt x="847140" y="412999"/>
                </a:lnTo>
                <a:lnTo>
                  <a:pt x="874970" y="397415"/>
                </a:lnTo>
                <a:lnTo>
                  <a:pt x="899460" y="377377"/>
                </a:lnTo>
                <a:lnTo>
                  <a:pt x="925064" y="355112"/>
                </a:lnTo>
                <a:lnTo>
                  <a:pt x="947328" y="329509"/>
                </a:lnTo>
                <a:lnTo>
                  <a:pt x="968478" y="302791"/>
                </a:lnTo>
                <a:lnTo>
                  <a:pt x="989628" y="274961"/>
                </a:lnTo>
                <a:lnTo>
                  <a:pt x="1010780" y="247131"/>
                </a:lnTo>
                <a:lnTo>
                  <a:pt x="1031930" y="220414"/>
                </a:lnTo>
                <a:lnTo>
                  <a:pt x="1055307" y="194811"/>
                </a:lnTo>
                <a:lnTo>
                  <a:pt x="1078683" y="172547"/>
                </a:lnTo>
                <a:lnTo>
                  <a:pt x="1105401" y="153622"/>
                </a:lnTo>
                <a:lnTo>
                  <a:pt x="1133231" y="139150"/>
                </a:lnTo>
                <a:lnTo>
                  <a:pt x="1166627" y="129132"/>
                </a:lnTo>
                <a:lnTo>
                  <a:pt x="1201137" y="124678"/>
                </a:lnTo>
                <a:lnTo>
                  <a:pt x="1236757" y="123565"/>
                </a:lnTo>
                <a:lnTo>
                  <a:pt x="1274605" y="126906"/>
                </a:lnTo>
                <a:lnTo>
                  <a:pt x="1312455" y="131359"/>
                </a:lnTo>
                <a:lnTo>
                  <a:pt x="1350304" y="136924"/>
                </a:lnTo>
                <a:lnTo>
                  <a:pt x="1388152" y="141378"/>
                </a:lnTo>
                <a:lnTo>
                  <a:pt x="1426000" y="143604"/>
                </a:lnTo>
                <a:lnTo>
                  <a:pt x="1462737" y="143604"/>
                </a:lnTo>
                <a:lnTo>
                  <a:pt x="1497245" y="139150"/>
                </a:lnTo>
                <a:lnTo>
                  <a:pt x="1531755" y="130245"/>
                </a:lnTo>
                <a:lnTo>
                  <a:pt x="1565150" y="116887"/>
                </a:lnTo>
                <a:lnTo>
                  <a:pt x="1598545" y="99075"/>
                </a:lnTo>
                <a:lnTo>
                  <a:pt x="1631941" y="81264"/>
                </a:lnTo>
                <a:lnTo>
                  <a:pt x="1665337" y="61227"/>
                </a:lnTo>
                <a:lnTo>
                  <a:pt x="1697620" y="42302"/>
                </a:lnTo>
                <a:lnTo>
                  <a:pt x="1732129" y="25604"/>
                </a:lnTo>
                <a:lnTo>
                  <a:pt x="1765525" y="12245"/>
                </a:lnTo>
                <a:lnTo>
                  <a:pt x="1800034" y="333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6790FB9-FFC7-4371-BF8E-13A6F5061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0690" y="4814468"/>
            <a:ext cx="2045710" cy="1851367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238A228-C4DE-4EBF-9779-2F3CCE205657}"/>
              </a:ext>
            </a:extLst>
          </p:cNvPr>
          <p:cNvSpPr txBox="1"/>
          <p:nvPr/>
        </p:nvSpPr>
        <p:spPr>
          <a:xfrm>
            <a:off x="8977890" y="671170"/>
            <a:ext cx="28100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4000" b="1" dirty="0"/>
              <a:t>Clínicas</a:t>
            </a:r>
          </a:p>
          <a:p>
            <a:pPr algn="ctr"/>
            <a:r>
              <a:rPr lang="pt-PT" sz="4000" b="1" dirty="0" err="1"/>
              <a:t>MIEICare</a:t>
            </a:r>
            <a:endParaRPr lang="pt-PT" sz="4000" b="1" dirty="0"/>
          </a:p>
        </p:txBody>
      </p:sp>
    </p:spTree>
    <p:extLst>
      <p:ext uri="{BB962C8B-B14F-4D97-AF65-F5344CB8AC3E}">
        <p14:creationId xmlns:p14="http://schemas.microsoft.com/office/powerpoint/2010/main" val="728403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Modelação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concetual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4276" y="2045030"/>
            <a:ext cx="3882575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Clinica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(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entidade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GB" sz="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idClinica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Nome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Rua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CodigoPostal_codigoPostal</a:t>
            </a:r>
            <a:endParaRPr lang="pt-PT" sz="20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457200" lvl="1" indent="0">
              <a:buNone/>
            </a:pPr>
            <a:endParaRPr lang="pt-PT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036B6C23-B6EE-4752-BD3A-2CCAD576C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499A137-A4BA-4577-A757-D190F46C2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10</a:t>
            </a:fld>
            <a:endParaRPr lang="en-US" dirty="0"/>
          </a:p>
        </p:txBody>
      </p:sp>
      <p:sp>
        <p:nvSpPr>
          <p:cNvPr id="14" name="Marcador de Posição de Conteúdo 4">
            <a:extLst>
              <a:ext uri="{FF2B5EF4-FFF2-40B4-BE49-F238E27FC236}">
                <a16:creationId xmlns:a16="http://schemas.microsoft.com/office/drawing/2014/main" id="{1494FE5C-94CB-4592-B28D-04B7CDD33CBB}"/>
              </a:ext>
            </a:extLst>
          </p:cNvPr>
          <p:cNvSpPr txBox="1">
            <a:spLocks/>
          </p:cNvSpPr>
          <p:nvPr/>
        </p:nvSpPr>
        <p:spPr>
          <a:xfrm>
            <a:off x="6095998" y="2045029"/>
            <a:ext cx="3882575" cy="34405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Clr>
                <a:srgbClr val="2A1A00"/>
              </a:buClr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Gill Sans MT" panose="020B0502020104020203"/>
              </a:rPr>
              <a:t>TesteClinico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90000"/>
                    <a:lumOff val="10000"/>
                  </a:scheme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(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entidade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)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90000"/>
                  <a:lumOff val="10000"/>
                </a:schemeClr>
              </a:solidFill>
              <a:effectLst/>
              <a:uLnTx/>
              <a:uFillTx/>
              <a:latin typeface="Gill Sans MT" panose="020B0502020104020203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8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90000"/>
                  <a:lumOff val="10000"/>
                </a:scheme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Gill Sans MT" panose="020B0502020104020203"/>
              </a:rPr>
              <a:t>idTesteClinico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90000"/>
                  <a:lumOff val="10000"/>
                </a:scheme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Gill Sans MT" panose="020B0502020104020203"/>
              </a:rPr>
              <a:t>Designacao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chemeClr val="tx2">
                  <a:lumMod val="90000"/>
                  <a:lumOff val="10000"/>
                </a:scheme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Gill Sans MT" panose="020B0502020104020203"/>
              </a:rPr>
              <a:t>Preço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  <a:latin typeface="Gill Sans MT" panose="020B0502020104020203"/>
            </a:endParaRPr>
          </a:p>
        </p:txBody>
      </p:sp>
    </p:spTree>
    <p:extLst>
      <p:ext uri="{BB962C8B-B14F-4D97-AF65-F5344CB8AC3E}">
        <p14:creationId xmlns:p14="http://schemas.microsoft.com/office/powerpoint/2010/main" val="1711777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Modelação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concetual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816" y="1770355"/>
            <a:ext cx="3882575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TCAgendado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(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entidade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GB" sz="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idTCAgendado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TesteClinico_idTesteClinico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Atleta_idAtleta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Clinica_idClinica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Medico_idMedico</a:t>
            </a:r>
            <a:endParaRPr lang="pt-PT" sz="20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457200" lvl="1" indent="0">
              <a:buNone/>
            </a:pPr>
            <a:endParaRPr lang="pt-PT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036B6C23-B6EE-4752-BD3A-2CCAD576C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499A137-A4BA-4577-A757-D190F46C2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11</a:t>
            </a:fld>
            <a:endParaRPr lang="en-US" dirty="0"/>
          </a:p>
        </p:txBody>
      </p:sp>
      <p:sp>
        <p:nvSpPr>
          <p:cNvPr id="14" name="Marcador de Posição de Conteúdo 4">
            <a:extLst>
              <a:ext uri="{FF2B5EF4-FFF2-40B4-BE49-F238E27FC236}">
                <a16:creationId xmlns:a16="http://schemas.microsoft.com/office/drawing/2014/main" id="{1494FE5C-94CB-4592-B28D-04B7CDD33CBB}"/>
              </a:ext>
            </a:extLst>
          </p:cNvPr>
          <p:cNvSpPr txBox="1">
            <a:spLocks/>
          </p:cNvSpPr>
          <p:nvPr/>
        </p:nvSpPr>
        <p:spPr>
          <a:xfrm>
            <a:off x="5276851" y="1770355"/>
            <a:ext cx="3882575" cy="34405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TCRealizado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(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entidade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GB" sz="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idTCRealizado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TesteClinico_idTesteClinico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Atleta_idAtleta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Clinica_idClinica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Medico_idMedico</a:t>
            </a:r>
            <a:endParaRPr lang="pt-PT" sz="20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132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Uma imagem com texto&#10;&#10;Descrição gerada automaticamente">
            <a:extLst>
              <a:ext uri="{FF2B5EF4-FFF2-40B4-BE49-F238E27FC236}">
                <a16:creationId xmlns:a16="http://schemas.microsoft.com/office/drawing/2014/main" id="{969EB3A5-E6E5-4916-AFEE-E22178C65A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6888125" y="3748616"/>
            <a:ext cx="4031329" cy="240812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D738549-1752-4AA2-9D5B-CD3BF3E3EA6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1165611" y="1763097"/>
            <a:ext cx="5745978" cy="1882303"/>
          </a:xfrm>
          <a:prstGeom prst="rect">
            <a:avLst/>
          </a:prstGeom>
          <a:noFill/>
        </p:spPr>
      </p:pic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Modelação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concetual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329" y="1763097"/>
            <a:ext cx="4372548" cy="4451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Relacionamentos</a:t>
            </a: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n-GB" sz="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n-GB" sz="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Atleta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efetua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N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TCAgendado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/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TCRealizado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; 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TCAgendado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/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TCRealizado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é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efetuado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por 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Atleta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;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Medico </a:t>
            </a:r>
            <a:r>
              <a:rPr lang="en-GB" sz="16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realiza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N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TCAgendado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/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TCRealizado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; 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TCAgendado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/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TCRealizado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é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realizado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por 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Medico;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Clinica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alberga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N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TCAgendado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/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TCRealizado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; 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TCAgendado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/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TCRealizado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é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albergado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por 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Clinica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;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9F18BBEE-862B-472C-B732-220C15C11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D20D7019-EF64-45E8-A1F1-7660693E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12</a:t>
            </a:fld>
            <a:endParaRPr lang="en-US" dirty="0"/>
          </a:p>
        </p:txBody>
      </p:sp>
      <p:sp>
        <p:nvSpPr>
          <p:cNvPr id="14" name="Marcador de Posição de Conteúdo 4">
            <a:extLst>
              <a:ext uri="{FF2B5EF4-FFF2-40B4-BE49-F238E27FC236}">
                <a16:creationId xmlns:a16="http://schemas.microsoft.com/office/drawing/2014/main" id="{28C0692A-A43E-467F-A7B9-CBE9BB8232DF}"/>
              </a:ext>
            </a:extLst>
          </p:cNvPr>
          <p:cNvSpPr txBox="1">
            <a:spLocks/>
          </p:cNvSpPr>
          <p:nvPr/>
        </p:nvSpPr>
        <p:spPr>
          <a:xfrm>
            <a:off x="5134544" y="1763097"/>
            <a:ext cx="3882575" cy="34405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TesteClinico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é </a:t>
            </a:r>
            <a:r>
              <a:rPr lang="en-GB" sz="16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efetuado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em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N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TCAgendado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/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TCRealizado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; 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TCAgendado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/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TCRealizado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é um 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TesteClinico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;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pt-PT" sz="1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pt-PT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Clinica </a:t>
            </a:r>
            <a:r>
              <a:rPr lang="pt-PT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contém</a:t>
            </a:r>
            <a:r>
              <a:rPr lang="pt-PT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pt-PT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</a:t>
            </a:r>
            <a:r>
              <a:rPr lang="pt-PT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Medico; </a:t>
            </a:r>
            <a:r>
              <a:rPr lang="pt-PT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</a:t>
            </a:r>
            <a:r>
              <a:rPr lang="pt-PT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Medico trabalha em </a:t>
            </a:r>
            <a:r>
              <a:rPr lang="pt-PT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</a:t>
            </a:r>
            <a:r>
              <a:rPr lang="pt-PT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Clinica;</a:t>
            </a:r>
          </a:p>
        </p:txBody>
      </p:sp>
    </p:spTree>
    <p:extLst>
      <p:ext uri="{BB962C8B-B14F-4D97-AF65-F5344CB8AC3E}">
        <p14:creationId xmlns:p14="http://schemas.microsoft.com/office/powerpoint/2010/main" val="4035145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ítulo 3">
            <a:extLst>
              <a:ext uri="{FF2B5EF4-FFF2-40B4-BE49-F238E27FC236}">
                <a16:creationId xmlns:a16="http://schemas.microsoft.com/office/drawing/2014/main" id="{36A33D0B-8E2F-4DFC-B72B-FE1ABE45EA9F}"/>
              </a:ext>
            </a:extLst>
          </p:cNvPr>
          <p:cNvSpPr txBox="1">
            <a:spLocks/>
          </p:cNvSpPr>
          <p:nvPr/>
        </p:nvSpPr>
        <p:spPr>
          <a:xfrm>
            <a:off x="0" y="4660959"/>
            <a:ext cx="3714498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modelo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conceptual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2E508D86-D996-48BB-B9CC-86863BFAC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13</a:t>
            </a:fld>
            <a:endParaRPr lang="en-US" dirty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50334DB0-B25E-407B-98A2-534580DE2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711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Modelação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LÓGICA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CD1557B-4271-44B5-AC82-DC720ABB5222}"/>
              </a:ext>
            </a:extLst>
          </p:cNvPr>
          <p:cNvSpPr/>
          <p:nvPr/>
        </p:nvSpPr>
        <p:spPr>
          <a:xfrm>
            <a:off x="959867" y="2092324"/>
            <a:ext cx="2794000" cy="267335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Análise</a:t>
            </a:r>
            <a:r>
              <a:rPr lang="en-GB" dirty="0"/>
              <a:t> e </a:t>
            </a:r>
            <a:r>
              <a:rPr lang="en-GB" dirty="0" err="1"/>
              <a:t>levantamento</a:t>
            </a:r>
            <a:r>
              <a:rPr lang="en-GB" dirty="0"/>
              <a:t> de </a:t>
            </a:r>
            <a:r>
              <a:rPr lang="en-GB" dirty="0" err="1"/>
              <a:t>requisitos</a:t>
            </a:r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pt-PT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1F11AFE-123F-4B58-ABCD-920EE18C09A4}"/>
              </a:ext>
            </a:extLst>
          </p:cNvPr>
          <p:cNvSpPr/>
          <p:nvPr/>
        </p:nvSpPr>
        <p:spPr>
          <a:xfrm>
            <a:off x="1748346" y="3203425"/>
            <a:ext cx="1689100" cy="14351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Modelação</a:t>
            </a:r>
            <a:r>
              <a:rPr lang="en-GB" dirty="0"/>
              <a:t> </a:t>
            </a:r>
            <a:r>
              <a:rPr lang="en-GB" dirty="0" err="1"/>
              <a:t>concetual</a:t>
            </a:r>
            <a:endParaRPr lang="pt-PT" dirty="0"/>
          </a:p>
        </p:txBody>
      </p:sp>
      <p:sp>
        <p:nvSpPr>
          <p:cNvPr id="17" name="Seta: Para a Direita 16">
            <a:extLst>
              <a:ext uri="{FF2B5EF4-FFF2-40B4-BE49-F238E27FC236}">
                <a16:creationId xmlns:a16="http://schemas.microsoft.com/office/drawing/2014/main" id="{BC418FB9-99A9-4417-B33D-467CAD40CDC7}"/>
              </a:ext>
            </a:extLst>
          </p:cNvPr>
          <p:cNvSpPr/>
          <p:nvPr/>
        </p:nvSpPr>
        <p:spPr>
          <a:xfrm>
            <a:off x="4295775" y="3203425"/>
            <a:ext cx="4483100" cy="451149"/>
          </a:xfrm>
          <a:prstGeom prst="rightArrow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16EB586-D4B8-4182-A0A0-4DDBE62F5AF1}"/>
              </a:ext>
            </a:extLst>
          </p:cNvPr>
          <p:cNvSpPr/>
          <p:nvPr/>
        </p:nvSpPr>
        <p:spPr>
          <a:xfrm>
            <a:off x="9507092" y="2711450"/>
            <a:ext cx="1689100" cy="14351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Modelação</a:t>
            </a:r>
            <a:r>
              <a:rPr lang="en-GB" dirty="0"/>
              <a:t> </a:t>
            </a:r>
            <a:r>
              <a:rPr lang="en-GB" dirty="0" err="1"/>
              <a:t>lógica</a:t>
            </a:r>
            <a:endParaRPr lang="en-GB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D2425A8-F55B-44B3-8AF9-072A00F8F655}"/>
              </a:ext>
            </a:extLst>
          </p:cNvPr>
          <p:cNvSpPr txBox="1"/>
          <p:nvPr/>
        </p:nvSpPr>
        <p:spPr>
          <a:xfrm>
            <a:off x="4587875" y="2615192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Segue-se a </a:t>
            </a:r>
            <a:r>
              <a:rPr lang="en-GB" dirty="0" err="1"/>
              <a:t>modelação</a:t>
            </a:r>
            <a:r>
              <a:rPr lang="en-GB" dirty="0"/>
              <a:t> </a:t>
            </a:r>
            <a:r>
              <a:rPr lang="en-GB" dirty="0" err="1"/>
              <a:t>lógica</a:t>
            </a:r>
            <a:r>
              <a:rPr lang="en-GB" dirty="0"/>
              <a:t>. </a:t>
            </a:r>
            <a:endParaRPr lang="pt-PT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8EBF1E7-370B-4B27-8323-70BB3576EF8A}"/>
              </a:ext>
            </a:extLst>
          </p:cNvPr>
          <p:cNvSpPr txBox="1"/>
          <p:nvPr/>
        </p:nvSpPr>
        <p:spPr>
          <a:xfrm>
            <a:off x="4587875" y="4092376"/>
            <a:ext cx="3095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Tendo o </a:t>
            </a:r>
            <a:r>
              <a:rPr lang="en-GB" dirty="0" err="1"/>
              <a:t>modelo</a:t>
            </a:r>
            <a:r>
              <a:rPr lang="en-GB" dirty="0"/>
              <a:t> </a:t>
            </a:r>
            <a:r>
              <a:rPr lang="en-GB" dirty="0" err="1"/>
              <a:t>concetual</a:t>
            </a:r>
            <a:r>
              <a:rPr lang="en-GB" dirty="0"/>
              <a:t> </a:t>
            </a:r>
            <a:r>
              <a:rPr lang="en-GB" dirty="0" err="1"/>
              <a:t>bem</a:t>
            </a:r>
            <a:r>
              <a:rPr lang="en-GB" dirty="0"/>
              <a:t> </a:t>
            </a:r>
            <a:r>
              <a:rPr lang="en-GB" dirty="0" err="1"/>
              <a:t>definido</a:t>
            </a:r>
            <a:r>
              <a:rPr lang="en-GB" dirty="0"/>
              <a:t>, </a:t>
            </a:r>
            <a:r>
              <a:rPr lang="en-GB" dirty="0" err="1"/>
              <a:t>resta-nos</a:t>
            </a:r>
            <a:r>
              <a:rPr lang="en-GB" dirty="0"/>
              <a:t> </a:t>
            </a:r>
            <a:r>
              <a:rPr lang="en-GB" dirty="0" err="1"/>
              <a:t>seguir</a:t>
            </a:r>
            <a:r>
              <a:rPr lang="en-GB" dirty="0"/>
              <a:t> as </a:t>
            </a:r>
            <a:r>
              <a:rPr lang="en-GB" dirty="0" err="1"/>
              <a:t>normas</a:t>
            </a:r>
            <a:r>
              <a:rPr lang="en-GB" dirty="0"/>
              <a:t> </a:t>
            </a:r>
            <a:r>
              <a:rPr lang="en-GB" dirty="0" err="1"/>
              <a:t>estabelecidas</a:t>
            </a:r>
            <a:r>
              <a:rPr lang="en-GB" dirty="0"/>
              <a:t> para a </a:t>
            </a:r>
            <a:r>
              <a:rPr lang="en-GB" dirty="0" err="1"/>
              <a:t>conceção</a:t>
            </a:r>
            <a:r>
              <a:rPr lang="en-GB" dirty="0"/>
              <a:t> do </a:t>
            </a:r>
            <a:r>
              <a:rPr lang="en-GB" dirty="0" err="1"/>
              <a:t>lógico</a:t>
            </a:r>
            <a:r>
              <a:rPr lang="en-GB" dirty="0"/>
              <a:t>.   </a:t>
            </a:r>
            <a:endParaRPr lang="pt-PT" dirty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C9F63ABB-A5F0-4D0E-95B6-E264DB54A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5EE41951-E535-46A5-A77B-2D2EDC088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401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Modelação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lógica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1491" y="1643003"/>
            <a:ext cx="4555071" cy="46125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Tabelas</a:t>
            </a: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n-GB" sz="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Iremos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ter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13 </a:t>
            </a:r>
            <a:r>
              <a:rPr lang="en-GB" sz="16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tabelas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(6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entidades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principais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, 5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entidades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secundárias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e 2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relacionamentos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N para N);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Todas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as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entidades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principais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terão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como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chave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primária o</a:t>
            </a:r>
            <a:r>
              <a:rPr lang="en-GB" sz="16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id;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GB" sz="1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As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tabelas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que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surgiram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dos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relacionamentos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N para N, </a:t>
            </a:r>
            <a:r>
              <a:rPr lang="en-GB" sz="16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EquipamentoNecessario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e </a:t>
            </a:r>
            <a:r>
              <a:rPr lang="en-GB" sz="16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EquipamentoUtilizado</a:t>
            </a:r>
            <a:r>
              <a:rPr lang="en-GB" sz="16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,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terão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cada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uma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,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uma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chave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primária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composta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, da qual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fazem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parte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as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chaves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primárias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das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tabelas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a que se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ligam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;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GB" sz="1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93DE20E2-076E-40C3-AAF1-163CD530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86EF96FB-C209-47F7-853E-6B28A071F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15</a:t>
            </a:fld>
            <a:endParaRPr lang="en-US" dirty="0"/>
          </a:p>
        </p:txBody>
      </p:sp>
      <p:sp>
        <p:nvSpPr>
          <p:cNvPr id="14" name="Marcador de Posição de Conteúdo 4">
            <a:extLst>
              <a:ext uri="{FF2B5EF4-FFF2-40B4-BE49-F238E27FC236}">
                <a16:creationId xmlns:a16="http://schemas.microsoft.com/office/drawing/2014/main" id="{1494FE5C-94CB-4592-B28D-04B7CDD33CBB}"/>
              </a:ext>
            </a:extLst>
          </p:cNvPr>
          <p:cNvSpPr txBox="1">
            <a:spLocks/>
          </p:cNvSpPr>
          <p:nvPr/>
        </p:nvSpPr>
        <p:spPr>
          <a:xfrm>
            <a:off x="6095998" y="1625285"/>
            <a:ext cx="4114800" cy="464801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700"/>
              </a:spcBef>
              <a:spcAft>
                <a:spcPts val="0"/>
              </a:spcAft>
              <a:buClr>
                <a:srgbClr val="2A1A0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4000" b="1" i="0" u="none" strike="noStrike" kern="1200" cap="none" spc="0" normalizeH="0" baseline="0" noProof="0" dirty="0">
              <a:ln>
                <a:noFill/>
              </a:ln>
              <a:solidFill>
                <a:srgbClr val="2A1A00">
                  <a:lumMod val="90000"/>
                  <a:lumOff val="1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GB" sz="64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TCAgendado</a:t>
            </a:r>
            <a:r>
              <a:rPr lang="en-GB" sz="64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</a:t>
            </a:r>
            <a:r>
              <a:rPr lang="en-GB" sz="64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TCRealizado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terão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como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chaves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estrangeiras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as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chaves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primárias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TesteClinico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, </a:t>
            </a: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Atleta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, </a:t>
            </a:r>
            <a:r>
              <a:rPr lang="en-GB" sz="64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Medico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e </a:t>
            </a: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Clinica</a:t>
            </a:r>
            <a:r>
              <a:rPr lang="en-GB" sz="64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GB" sz="6400" i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Atleta</a:t>
            </a:r>
            <a:r>
              <a:rPr lang="en-GB" sz="64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terá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como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chaves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estrangeiras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as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chaves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primárias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de </a:t>
            </a: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CodigoPostal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e </a:t>
            </a: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Modalidade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;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GB" sz="6400" i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64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Medico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terá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como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chaves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estrangeiras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as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chaves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primárias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de </a:t>
            </a: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CodigoPostal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e </a:t>
            </a: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Clinica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;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GB" sz="6400" i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Clinica</a:t>
            </a:r>
            <a:r>
              <a:rPr lang="en-GB" sz="64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terá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como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chaves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estrangeiras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as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chaves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6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primárias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de </a:t>
            </a:r>
            <a:r>
              <a:rPr lang="en-GB" sz="6400" i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CodigoPostal</a:t>
            </a:r>
            <a:r>
              <a:rPr lang="en-GB" sz="6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.</a:t>
            </a:r>
            <a:endParaRPr lang="en-GB" sz="6400" i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974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ítulo 3">
            <a:extLst>
              <a:ext uri="{FF2B5EF4-FFF2-40B4-BE49-F238E27FC236}">
                <a16:creationId xmlns:a16="http://schemas.microsoft.com/office/drawing/2014/main" id="{36A33D0B-8E2F-4DFC-B72B-FE1ABE45EA9F}"/>
              </a:ext>
            </a:extLst>
          </p:cNvPr>
          <p:cNvSpPr txBox="1">
            <a:spLocks/>
          </p:cNvSpPr>
          <p:nvPr/>
        </p:nvSpPr>
        <p:spPr>
          <a:xfrm>
            <a:off x="103874" y="4610717"/>
            <a:ext cx="46088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modelo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Lógico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9D1B08B-5189-49DB-B5A4-25D3EABBD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243D258F-FAC6-4E42-B74F-605541B85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957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Implementação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física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1F11AFE-123F-4B58-ABCD-920EE18C09A4}"/>
              </a:ext>
            </a:extLst>
          </p:cNvPr>
          <p:cNvSpPr/>
          <p:nvPr/>
        </p:nvSpPr>
        <p:spPr>
          <a:xfrm>
            <a:off x="1134858" y="2711450"/>
            <a:ext cx="1689100" cy="14351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Modelação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lógica</a:t>
            </a: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7" name="Seta: Para a Direita 16">
            <a:extLst>
              <a:ext uri="{FF2B5EF4-FFF2-40B4-BE49-F238E27FC236}">
                <a16:creationId xmlns:a16="http://schemas.microsoft.com/office/drawing/2014/main" id="{BC418FB9-99A9-4417-B33D-467CAD40CDC7}"/>
              </a:ext>
            </a:extLst>
          </p:cNvPr>
          <p:cNvSpPr/>
          <p:nvPr/>
        </p:nvSpPr>
        <p:spPr>
          <a:xfrm>
            <a:off x="3854450" y="3203425"/>
            <a:ext cx="4483100" cy="451149"/>
          </a:xfrm>
          <a:prstGeom prst="rightArrow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16EB586-D4B8-4182-A0A0-4DDBE62F5AF1}"/>
              </a:ext>
            </a:extLst>
          </p:cNvPr>
          <p:cNvSpPr/>
          <p:nvPr/>
        </p:nvSpPr>
        <p:spPr>
          <a:xfrm>
            <a:off x="9372485" y="2711449"/>
            <a:ext cx="1689100" cy="14351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Implemen-tação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Física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D2425A8-F55B-44B3-8AF9-072A00F8F655}"/>
              </a:ext>
            </a:extLst>
          </p:cNvPr>
          <p:cNvSpPr txBox="1"/>
          <p:nvPr/>
        </p:nvSpPr>
        <p:spPr>
          <a:xfrm>
            <a:off x="4515304" y="2302429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Segue-se a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implementação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física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. </a:t>
            </a: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8EBF1E7-370B-4B27-8323-70BB3576EF8A}"/>
              </a:ext>
            </a:extLst>
          </p:cNvPr>
          <p:cNvSpPr txBox="1"/>
          <p:nvPr/>
        </p:nvSpPr>
        <p:spPr>
          <a:xfrm>
            <a:off x="3854446" y="4092376"/>
            <a:ext cx="44830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Tendo o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modelo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lógico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normalizado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resta-nos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convertê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-lo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em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código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SQL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, </a:t>
            </a:r>
            <a:r>
              <a:rPr kumimoji="0" lang="en-GB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povoar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a base de dados com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alguma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informação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exemplar,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criar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os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transações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, </a:t>
            </a:r>
            <a:r>
              <a:rPr kumimoji="0" lang="en-GB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procedimentos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e </a:t>
            </a:r>
            <a:r>
              <a:rPr kumimoji="0" lang="en-GB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queries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necessários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.   </a:t>
            </a: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E5E25B32-DB3A-404D-9E5F-8E5B1B5B0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46D7FAD2-E82E-4E19-A27B-0161E021E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4309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Implementação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Física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011" y="1861966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Criação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de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uma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tabela</a:t>
            </a: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17946D57-7E57-46CA-BE6E-6CDD7E03F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51338980-0079-4531-B9D2-93878AAC5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18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9501274" y="3582235"/>
            <a:ext cx="21190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Conceção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da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tabela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correspodente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a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uma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clínica</a:t>
            </a: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8DD4FFC-6087-4C85-8550-D4D67A8AF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011" y="2397758"/>
            <a:ext cx="8245555" cy="341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835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Implementação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Física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9398" y="1835499"/>
            <a:ext cx="6683833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Povoamento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de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uma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tabela</a:t>
            </a: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044F0EF-E583-4A07-A3B5-E289F44C1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BB9AAC6F-5A15-46F0-9E50-2B8973A4B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6" y="3120571"/>
            <a:ext cx="2264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Povoamento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da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tabela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lang="en-GB" i="1" dirty="0" err="1">
                <a:solidFill>
                  <a:prstClr val="black"/>
                </a:solidFill>
                <a:latin typeface="Gill Sans MT" panose="020B0502020104020203"/>
              </a:rPr>
              <a:t>TesteClinico</a:t>
            </a:r>
            <a:endParaRPr kumimoji="0" lang="pt-PT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44C7454B-6FC9-41BF-ABAA-AC5AC5725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398" y="2500774"/>
            <a:ext cx="7449995" cy="2869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718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D42F0C8-0B56-4123-B01F-FDEEE4C23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/>
          </a:bodyPr>
          <a:lstStyle/>
          <a:p>
            <a:pPr algn="ctr"/>
            <a:r>
              <a:rPr lang="en-GB" dirty="0" err="1"/>
              <a:t>Fases</a:t>
            </a:r>
            <a:r>
              <a:rPr lang="en-GB" dirty="0"/>
              <a:t> de </a:t>
            </a:r>
            <a:r>
              <a:rPr lang="en-GB" dirty="0" err="1"/>
              <a:t>desenvolvimento</a:t>
            </a:r>
            <a:endParaRPr lang="pt-PT" dirty="0"/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23636DD7-80BF-400D-BB77-1624ED96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060" y="1684857"/>
            <a:ext cx="11734804" cy="4221478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dirty="0" err="1"/>
              <a:t>Apresentação</a:t>
            </a:r>
            <a:r>
              <a:rPr lang="en-GB" dirty="0"/>
              <a:t> do </a:t>
            </a:r>
            <a:r>
              <a:rPr lang="en-GB" dirty="0" err="1"/>
              <a:t>caso</a:t>
            </a:r>
            <a:r>
              <a:rPr lang="en-GB" dirty="0"/>
              <a:t> de </a:t>
            </a:r>
            <a:r>
              <a:rPr lang="en-GB" dirty="0" err="1"/>
              <a:t>estudo</a:t>
            </a:r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 err="1"/>
              <a:t>Levantamento</a:t>
            </a:r>
            <a:r>
              <a:rPr lang="en-GB" dirty="0"/>
              <a:t> e </a:t>
            </a:r>
            <a:r>
              <a:rPr lang="en-GB" dirty="0" err="1"/>
              <a:t>análise</a:t>
            </a:r>
            <a:r>
              <a:rPr lang="en-GB" dirty="0"/>
              <a:t> dos </a:t>
            </a:r>
            <a:r>
              <a:rPr lang="en-GB" dirty="0" err="1"/>
              <a:t>resquisitos</a:t>
            </a:r>
            <a:r>
              <a:rPr lang="en-GB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 err="1"/>
              <a:t>Modelação</a:t>
            </a:r>
            <a:r>
              <a:rPr lang="en-GB" dirty="0"/>
              <a:t> </a:t>
            </a:r>
            <a:r>
              <a:rPr lang="en-GB" dirty="0" err="1"/>
              <a:t>concetual</a:t>
            </a:r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 err="1"/>
              <a:t>Modelação</a:t>
            </a:r>
            <a:r>
              <a:rPr lang="en-GB" dirty="0"/>
              <a:t> </a:t>
            </a:r>
            <a:r>
              <a:rPr lang="en-GB" dirty="0" err="1"/>
              <a:t>lógica</a:t>
            </a:r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 err="1"/>
              <a:t>Implementação</a:t>
            </a:r>
            <a:r>
              <a:rPr lang="en-GB" dirty="0"/>
              <a:t> </a:t>
            </a:r>
            <a:r>
              <a:rPr lang="en-GB" dirty="0" err="1"/>
              <a:t>física</a:t>
            </a:r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 err="1"/>
              <a:t>Migração</a:t>
            </a:r>
            <a:r>
              <a:rPr lang="en-GB" dirty="0"/>
              <a:t> para base de dados </a:t>
            </a:r>
            <a:r>
              <a:rPr lang="en-GB" dirty="0" err="1"/>
              <a:t>não</a:t>
            </a:r>
            <a:r>
              <a:rPr lang="en-GB" dirty="0"/>
              <a:t> </a:t>
            </a:r>
            <a:r>
              <a:rPr lang="en-GB" dirty="0" err="1"/>
              <a:t>relacional</a:t>
            </a:r>
            <a:endParaRPr lang="pt-PT" dirty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18667CAE-153B-4A31-A6D5-25A30904A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8775F4C1-DED2-4C46-88A7-18C72B2A6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</a:t>
            </a:fld>
            <a:endParaRPr lang="en-US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1E1C478F-D9C6-4987-AF31-DFFA4D1632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1000"/>
          </a:blip>
          <a:srcRect l="16807" t="12659" r="9082" b="5812"/>
          <a:stretch/>
        </p:blipFill>
        <p:spPr>
          <a:xfrm>
            <a:off x="7587448" y="2009412"/>
            <a:ext cx="3367367" cy="370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464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Implementação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Física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7854" y="1830189"/>
            <a:ext cx="7612747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Criação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de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uma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transação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(com um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procedimento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)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542608D6-3EF1-48D9-813B-D653D6E7D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DFF7550-CCDD-43FF-A72D-D17360341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20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748486" y="3120571"/>
            <a:ext cx="28193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Implementação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de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uma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transação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(com a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ajuda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de um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procedimento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) que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cancela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o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agendamento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de um teste.</a:t>
            </a: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9" name="Imagem 8" descr="Uma imagem com mesa, sentado, ecrã, portátil&#10;&#10;Descrição gerada automaticamente">
            <a:extLst>
              <a:ext uri="{FF2B5EF4-FFF2-40B4-BE49-F238E27FC236}">
                <a16:creationId xmlns:a16="http://schemas.microsoft.com/office/drawing/2014/main" id="{240754F5-18E3-489E-85AA-4C59328F0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157" y="2420637"/>
            <a:ext cx="6012701" cy="359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775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Implementação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Física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7854" y="1830189"/>
            <a:ext cx="7612747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Criação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de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uma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view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542608D6-3EF1-48D9-813B-D653D6E7D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DFF7550-CCDD-43FF-A72D-D17360341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748486" y="3120571"/>
            <a:ext cx="2819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Criação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de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uma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vista que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permite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ver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todas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as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informações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detalhadas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de um teste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agendado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.</a:t>
            </a: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6" name="Imagem 5" descr="Uma imagem com sentado, telefone&#10;&#10;Descrição gerada automaticamente">
            <a:extLst>
              <a:ext uri="{FF2B5EF4-FFF2-40B4-BE49-F238E27FC236}">
                <a16:creationId xmlns:a16="http://schemas.microsoft.com/office/drawing/2014/main" id="{9CE61669-216E-4194-8F69-99ABB31EE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555" y="2908674"/>
            <a:ext cx="7354220" cy="201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457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Implementação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Física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8" y="1855264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65AC7EEE-7323-4375-9067-15DC1372E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EF39AEB7-DCCA-43BF-BCBA-D9AF52EB5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22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6" y="3120571"/>
            <a:ext cx="25690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da disponibilidade do médico com o id nº15, as 16h30m do dia 25 de julho de 2020.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9335C71E-C072-4D7D-914A-CA706732B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26" y="3039679"/>
            <a:ext cx="7126910" cy="111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04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Implementação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Física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8" y="1855264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2ª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65AC7EEE-7323-4375-9067-15DC1372E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EF39AEB7-DCCA-43BF-BCBA-D9AF52EB5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23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6" y="3120571"/>
            <a:ext cx="25690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dos três exames mais realizados no mês de outubro de 2016.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BBD49D7-358E-4D93-B042-CEFDB1D90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26" y="3039679"/>
            <a:ext cx="7261912" cy="183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968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Implementação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Física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8" y="1855264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3ª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65AC7EEE-7323-4375-9067-15DC1372E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EF39AEB7-DCCA-43BF-BCBA-D9AF52EB5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24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355389" y="3105834"/>
            <a:ext cx="2569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do atleta mais velho ou mais novo.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DE874AB-4295-4FF3-A10D-F843C5BC4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26" y="3065225"/>
            <a:ext cx="4372699" cy="111329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4422AE3-F586-4744-BA58-C5DA56851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026" y="4424713"/>
            <a:ext cx="4385297" cy="111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2331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Implementação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Física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8" y="1855264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4ª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65AC7EEE-7323-4375-9067-15DC1372E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EF39AEB7-DCCA-43BF-BCBA-D9AF52EB5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25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6" y="3120571"/>
            <a:ext cx="2569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de todos os atletas que realizaram Eletrocardiogramas.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5718B96-BE2A-4C63-9142-EADDCC6AA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26" y="3035664"/>
            <a:ext cx="7126910" cy="206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565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Implementação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Física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8" y="1855264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5ª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65AC7EEE-7323-4375-9067-15DC1372E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EF39AEB7-DCCA-43BF-BCBA-D9AF52EB5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26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6" y="3120571"/>
            <a:ext cx="2569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do número de testes realizado por cada médico.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ACED5C2-4D85-46BE-8DF5-470D8E683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26" y="3039679"/>
            <a:ext cx="7126910" cy="2109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054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Implementação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Física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8" y="1855264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6ª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65AC7EEE-7323-4375-9067-15DC1372E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EF39AEB7-DCCA-43BF-BCBA-D9AF52EB5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27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6" y="3120571"/>
            <a:ext cx="25690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de todos os médicos com idades compreendidas entre os 45 e os 60 anos que realizaram exames à urina.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07119E2-F50D-42C3-8AB7-B0FFBA20E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26" y="3045967"/>
            <a:ext cx="7457107" cy="135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5656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de dados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1F11AFE-123F-4B58-ABCD-920EE18C09A4}"/>
              </a:ext>
            </a:extLst>
          </p:cNvPr>
          <p:cNvSpPr/>
          <p:nvPr/>
        </p:nvSpPr>
        <p:spPr>
          <a:xfrm>
            <a:off x="1019449" y="2732966"/>
            <a:ext cx="1689100" cy="14351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Implemen-tação</a:t>
            </a:r>
            <a:r>
              <a:rPr lang="pt-PT" dirty="0">
                <a:solidFill>
                  <a:prstClr val="white"/>
                </a:solidFill>
                <a:latin typeface="Gill Sans MT" panose="020B0502020104020203"/>
              </a:rPr>
              <a:t> física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7" name="Seta: Para a Direita 16">
            <a:extLst>
              <a:ext uri="{FF2B5EF4-FFF2-40B4-BE49-F238E27FC236}">
                <a16:creationId xmlns:a16="http://schemas.microsoft.com/office/drawing/2014/main" id="{BC418FB9-99A9-4417-B33D-467CAD40CDC7}"/>
              </a:ext>
            </a:extLst>
          </p:cNvPr>
          <p:cNvSpPr/>
          <p:nvPr/>
        </p:nvSpPr>
        <p:spPr>
          <a:xfrm>
            <a:off x="3854450" y="3203425"/>
            <a:ext cx="4483100" cy="451149"/>
          </a:xfrm>
          <a:prstGeom prst="rightArrow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16EB586-D4B8-4182-A0A0-4DDBE62F5AF1}"/>
              </a:ext>
            </a:extLst>
          </p:cNvPr>
          <p:cNvSpPr/>
          <p:nvPr/>
        </p:nvSpPr>
        <p:spPr>
          <a:xfrm>
            <a:off x="9740900" y="2711450"/>
            <a:ext cx="1689100" cy="143510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Migração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de dados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8EBF1E7-370B-4B27-8323-70BB3576EF8A}"/>
              </a:ext>
            </a:extLst>
          </p:cNvPr>
          <p:cNvSpPr txBox="1"/>
          <p:nvPr/>
        </p:nvSpPr>
        <p:spPr>
          <a:xfrm>
            <a:off x="3854446" y="4092376"/>
            <a:ext cx="4483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Depois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de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uma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análise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cuidada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das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vantagens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e das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desvantagens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,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fizemos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a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migração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de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toda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informação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da base de dados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relacional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para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uma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relacional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. </a:t>
            </a: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C22F13FE-1F38-4605-8E8C-7D1507A7D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08209E42-7950-4140-BD73-0A419B65B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9526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653143" y="382385"/>
            <a:ext cx="1091474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2A1A00"/>
                </a:solidFill>
                <a:latin typeface="Impact" panose="020B0806030902050204"/>
              </a:rPr>
              <a:t>Bases de dados </a:t>
            </a:r>
            <a:r>
              <a:rPr lang="en-GB" dirty="0" err="1">
                <a:solidFill>
                  <a:srgbClr val="2A1A00"/>
                </a:solidFill>
                <a:latin typeface="Impact" panose="020B0806030902050204"/>
              </a:rPr>
              <a:t>orientadas</a:t>
            </a:r>
            <a:r>
              <a:rPr lang="en-GB" dirty="0">
                <a:solidFill>
                  <a:srgbClr val="2A1A00"/>
                </a:solidFill>
                <a:latin typeface="Impact" panose="020B0806030902050204"/>
              </a:rPr>
              <a:t> por </a:t>
            </a:r>
            <a:r>
              <a:rPr lang="en-GB" dirty="0" err="1">
                <a:solidFill>
                  <a:srgbClr val="2A1A00"/>
                </a:solidFill>
                <a:latin typeface="Impact" panose="020B0806030902050204"/>
              </a:rPr>
              <a:t>grafos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11" name="Marcador de Posição de Conteúdo 4">
            <a:extLst>
              <a:ext uri="{FF2B5EF4-FFF2-40B4-BE49-F238E27FC236}">
                <a16:creationId xmlns:a16="http://schemas.microsoft.com/office/drawing/2014/main" id="{C0DAFF37-CA0C-4C43-A729-CB28B8791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6" y="1770355"/>
            <a:ext cx="3882575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Vantagens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</a:p>
          <a:p>
            <a:pPr marL="0" indent="0">
              <a:buNone/>
            </a:pPr>
            <a:endParaRPr lang="en-GB" sz="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Ótima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relação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dispobilidade-custo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Sistemas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altamente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escláveis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Boa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flexibilidade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atendendo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aos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esquemas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Capacidade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para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manipular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dados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esparsos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e semi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estruturados</a:t>
            </a:r>
            <a:endParaRPr lang="pt-PT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2D50B76E-E21C-4E0C-B867-58212379C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289A3A9A-B698-4D61-9AC7-642BF9646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29</a:t>
            </a:fld>
            <a:endParaRPr lang="en-US" dirty="0"/>
          </a:p>
        </p:txBody>
      </p:sp>
      <p:sp>
        <p:nvSpPr>
          <p:cNvPr id="13" name="Marcador de Posição de Conteúdo 4">
            <a:extLst>
              <a:ext uri="{FF2B5EF4-FFF2-40B4-BE49-F238E27FC236}">
                <a16:creationId xmlns:a16="http://schemas.microsoft.com/office/drawing/2014/main" id="{BB9A8073-EAA8-45FA-9924-37CA80FC603D}"/>
              </a:ext>
            </a:extLst>
          </p:cNvPr>
          <p:cNvSpPr txBox="1">
            <a:spLocks/>
          </p:cNvSpPr>
          <p:nvPr/>
        </p:nvSpPr>
        <p:spPr>
          <a:xfrm>
            <a:off x="5237231" y="1779643"/>
            <a:ext cx="3882575" cy="34405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Desvantagens</a:t>
            </a: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sz="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São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bastante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recentes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tratamento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de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informações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bancárias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, por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exemplo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, o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modelo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relacional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adequa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-se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bem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melhor</a:t>
            </a:r>
            <a:endParaRPr lang="en-GB" sz="1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Alguns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tipos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de dados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não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estão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16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definidos</a:t>
            </a:r>
            <a:r>
              <a:rPr lang="en-GB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pt-PT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6754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D42F0C8-0B56-4123-B01F-FDEEE4C23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/>
          </a:bodyPr>
          <a:lstStyle/>
          <a:p>
            <a:pPr algn="ctr"/>
            <a:r>
              <a:rPr lang="en-GB" dirty="0" err="1"/>
              <a:t>Apresentação</a:t>
            </a:r>
            <a:r>
              <a:rPr lang="en-GB" dirty="0"/>
              <a:t> do </a:t>
            </a:r>
            <a:r>
              <a:rPr lang="en-GB" dirty="0" err="1"/>
              <a:t>caso</a:t>
            </a:r>
            <a:r>
              <a:rPr lang="en-GB" dirty="0"/>
              <a:t> de </a:t>
            </a:r>
            <a:r>
              <a:rPr lang="en-GB" dirty="0" err="1"/>
              <a:t>estudo</a:t>
            </a:r>
            <a:endParaRPr lang="pt-PT" dirty="0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28DAF4E6-CB24-4F02-8E84-34F3A4ABA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5E4024F-9034-4076-B054-CE5048120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</a:t>
            </a:fld>
            <a:endParaRPr lang="en-US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4EA23D7-08FE-40CA-AB37-91790388311E}"/>
              </a:ext>
            </a:extLst>
          </p:cNvPr>
          <p:cNvSpPr txBox="1"/>
          <p:nvPr/>
        </p:nvSpPr>
        <p:spPr>
          <a:xfrm>
            <a:off x="955968" y="3477556"/>
            <a:ext cx="24135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err="1">
                <a:solidFill>
                  <a:schemeClr val="bg2">
                    <a:lumMod val="50000"/>
                  </a:schemeClr>
                </a:solidFill>
              </a:rPr>
              <a:t>Proprietários</a:t>
            </a:r>
            <a:endParaRPr lang="en-GB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EF1127D-567B-4328-90C0-B2A56C8EEA53}"/>
              </a:ext>
            </a:extLst>
          </p:cNvPr>
          <p:cNvSpPr txBox="1"/>
          <p:nvPr/>
        </p:nvSpPr>
        <p:spPr>
          <a:xfrm>
            <a:off x="9568777" y="3470527"/>
            <a:ext cx="18612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 err="1">
                <a:solidFill>
                  <a:schemeClr val="bg2">
                    <a:lumMod val="50000"/>
                  </a:schemeClr>
                </a:solidFill>
              </a:rPr>
              <a:t>Equipa</a:t>
            </a:r>
            <a:endParaRPr lang="en-GB" sz="3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Seta: Para a Direita 15">
            <a:extLst>
              <a:ext uri="{FF2B5EF4-FFF2-40B4-BE49-F238E27FC236}">
                <a16:creationId xmlns:a16="http://schemas.microsoft.com/office/drawing/2014/main" id="{730F5871-8CB6-4CB6-9D28-E1B47111A591}"/>
              </a:ext>
            </a:extLst>
          </p:cNvPr>
          <p:cNvSpPr/>
          <p:nvPr/>
        </p:nvSpPr>
        <p:spPr>
          <a:xfrm>
            <a:off x="3577987" y="3513592"/>
            <a:ext cx="5782317" cy="451149"/>
          </a:xfrm>
          <a:prstGeom prst="rightArrow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AD377F1-AF79-4A47-B6F9-647FB43E70AB}"/>
              </a:ext>
            </a:extLst>
          </p:cNvPr>
          <p:cNvSpPr txBox="1"/>
          <p:nvPr/>
        </p:nvSpPr>
        <p:spPr>
          <a:xfrm>
            <a:off x="5881708" y="1991770"/>
            <a:ext cx="2918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Guardar</a:t>
            </a:r>
            <a:r>
              <a:rPr lang="en-GB" dirty="0"/>
              <a:t> </a:t>
            </a:r>
            <a:r>
              <a:rPr lang="en-GB" dirty="0" err="1"/>
              <a:t>toda</a:t>
            </a:r>
            <a:r>
              <a:rPr lang="en-GB" dirty="0"/>
              <a:t> a </a:t>
            </a:r>
            <a:r>
              <a:rPr lang="en-GB" dirty="0" err="1"/>
              <a:t>informação</a:t>
            </a:r>
            <a:r>
              <a:rPr lang="en-GB" dirty="0"/>
              <a:t> de </a:t>
            </a:r>
            <a:r>
              <a:rPr lang="en-GB" dirty="0" err="1"/>
              <a:t>todos</a:t>
            </a:r>
            <a:r>
              <a:rPr lang="en-GB" dirty="0"/>
              <a:t> </a:t>
            </a:r>
            <a:r>
              <a:rPr lang="en-GB" dirty="0" err="1"/>
              <a:t>os</a:t>
            </a:r>
            <a:r>
              <a:rPr lang="en-GB" dirty="0"/>
              <a:t> </a:t>
            </a:r>
            <a:r>
              <a:rPr lang="en-GB" dirty="0" err="1"/>
              <a:t>atletas</a:t>
            </a:r>
            <a:r>
              <a:rPr lang="en-GB" dirty="0"/>
              <a:t> que </a:t>
            </a:r>
            <a:r>
              <a:rPr lang="en-GB" dirty="0" err="1"/>
              <a:t>fizeram</a:t>
            </a:r>
            <a:r>
              <a:rPr lang="en-GB" dirty="0"/>
              <a:t> testes</a:t>
            </a:r>
            <a:endParaRPr lang="pt-PT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47DB658A-7377-4A51-B8FA-195C377A3965}"/>
              </a:ext>
            </a:extLst>
          </p:cNvPr>
          <p:cNvSpPr txBox="1"/>
          <p:nvPr/>
        </p:nvSpPr>
        <p:spPr>
          <a:xfrm>
            <a:off x="2370780" y="2176271"/>
            <a:ext cx="2288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Criação</a:t>
            </a:r>
            <a:r>
              <a:rPr lang="en-GB" dirty="0"/>
              <a:t> de </a:t>
            </a:r>
            <a:r>
              <a:rPr lang="en-GB" dirty="0" err="1"/>
              <a:t>uma</a:t>
            </a:r>
            <a:r>
              <a:rPr lang="en-GB" dirty="0"/>
              <a:t> </a:t>
            </a:r>
            <a:r>
              <a:rPr lang="en-GB" dirty="0" err="1"/>
              <a:t>companhia</a:t>
            </a:r>
            <a:r>
              <a:rPr lang="en-GB" dirty="0"/>
              <a:t> de </a:t>
            </a:r>
            <a:r>
              <a:rPr lang="en-GB" dirty="0" err="1"/>
              <a:t>clínicas</a:t>
            </a:r>
            <a:endParaRPr lang="pt-PT" dirty="0"/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8D18BCD9-460C-447F-A4E4-D9BD2622AC6E}"/>
              </a:ext>
            </a:extLst>
          </p:cNvPr>
          <p:cNvSpPr txBox="1"/>
          <p:nvPr/>
        </p:nvSpPr>
        <p:spPr>
          <a:xfrm>
            <a:off x="1740774" y="4619465"/>
            <a:ext cx="22889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Capaz</a:t>
            </a:r>
            <a:r>
              <a:rPr lang="en-GB" dirty="0"/>
              <a:t> de </a:t>
            </a:r>
            <a:r>
              <a:rPr lang="en-GB" dirty="0" err="1"/>
              <a:t>suportar</a:t>
            </a:r>
            <a:r>
              <a:rPr lang="en-GB" dirty="0"/>
              <a:t> as </a:t>
            </a:r>
            <a:r>
              <a:rPr lang="en-GB" dirty="0" err="1"/>
              <a:t>informações</a:t>
            </a:r>
            <a:r>
              <a:rPr lang="en-GB" dirty="0"/>
              <a:t> de </a:t>
            </a:r>
            <a:r>
              <a:rPr lang="en-GB" dirty="0" err="1"/>
              <a:t>diversas</a:t>
            </a:r>
            <a:r>
              <a:rPr lang="en-GB" dirty="0"/>
              <a:t> </a:t>
            </a:r>
            <a:r>
              <a:rPr lang="en-GB" dirty="0" err="1"/>
              <a:t>clínicas</a:t>
            </a:r>
            <a:endParaRPr lang="pt-PT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963E0F36-6231-4659-BFA3-B49700327CB6}"/>
              </a:ext>
            </a:extLst>
          </p:cNvPr>
          <p:cNvSpPr txBox="1"/>
          <p:nvPr/>
        </p:nvSpPr>
        <p:spPr>
          <a:xfrm>
            <a:off x="7391812" y="4799106"/>
            <a:ext cx="24375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Manter</a:t>
            </a:r>
            <a:r>
              <a:rPr lang="en-GB" dirty="0"/>
              <a:t> as </a:t>
            </a:r>
            <a:r>
              <a:rPr lang="en-GB" dirty="0" err="1"/>
              <a:t>informações</a:t>
            </a:r>
            <a:r>
              <a:rPr lang="en-GB" dirty="0"/>
              <a:t> de testes </a:t>
            </a:r>
            <a:r>
              <a:rPr lang="en-GB" dirty="0" err="1"/>
              <a:t>realizados</a:t>
            </a:r>
            <a:r>
              <a:rPr lang="en-GB" dirty="0"/>
              <a:t> e </a:t>
            </a:r>
            <a:r>
              <a:rPr lang="en-GB" dirty="0" err="1"/>
              <a:t>agendados</a:t>
            </a:r>
            <a:endParaRPr lang="pt-PT" dirty="0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877B132A-09C7-4B57-94C7-D3513037D2A6}"/>
              </a:ext>
            </a:extLst>
          </p:cNvPr>
          <p:cNvSpPr txBox="1"/>
          <p:nvPr/>
        </p:nvSpPr>
        <p:spPr>
          <a:xfrm>
            <a:off x="4420343" y="4268165"/>
            <a:ext cx="24375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Guardar</a:t>
            </a:r>
            <a:r>
              <a:rPr lang="en-GB" dirty="0"/>
              <a:t> as </a:t>
            </a:r>
            <a:r>
              <a:rPr lang="en-GB" dirty="0" err="1"/>
              <a:t>informações</a:t>
            </a:r>
            <a:r>
              <a:rPr lang="en-GB" dirty="0"/>
              <a:t> do </a:t>
            </a:r>
            <a:r>
              <a:rPr lang="en-GB" dirty="0" err="1"/>
              <a:t>pessoal</a:t>
            </a:r>
            <a:r>
              <a:rPr lang="en-GB" dirty="0"/>
              <a:t> medico de </a:t>
            </a:r>
            <a:r>
              <a:rPr lang="en-GB" dirty="0" err="1"/>
              <a:t>cada</a:t>
            </a:r>
            <a:r>
              <a:rPr lang="en-GB" dirty="0"/>
              <a:t> </a:t>
            </a:r>
            <a:r>
              <a:rPr lang="en-GB" dirty="0" err="1"/>
              <a:t>clínica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279880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lang="en-GB" dirty="0">
                <a:solidFill>
                  <a:srgbClr val="2A1A00"/>
                </a:solidFill>
                <a:latin typeface="Impact" panose="020B0806030902050204"/>
              </a:rPr>
              <a:t> de dados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283" y="1785257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Exportação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dos dados para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ficheiros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2400" b="1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CSV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578387AA-9CFE-4A72-A5A4-4F651100F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4A55B38A-3F9D-4972-87B0-252C5F405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30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7" y="3120571"/>
            <a:ext cx="21190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Coloca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a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informação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que a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tabela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Clinica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contém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,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num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ficheiro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CSV.</a:t>
            </a:r>
            <a:endParaRPr kumimoji="0" lang="pt-PT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9271FAC-6E97-4A3A-979E-986928797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905" y="2937467"/>
            <a:ext cx="7338696" cy="98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3529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de dados</a:t>
            </a: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405" y="1785257"/>
            <a:ext cx="7823978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Criação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dos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nodos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em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2400" b="1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Cypher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e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importação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dos dados para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ficheiros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r>
              <a:rPr lang="en-GB" sz="2400" b="1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CSV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BC2D0047-77D8-4468-8F22-C6F766AD6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9854DF0D-B2D7-4D78-A0A2-15606009E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7" y="3120571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Criação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de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nodos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</a:t>
            </a:r>
            <a:r>
              <a:rPr lang="en-GB" i="1" dirty="0" err="1">
                <a:solidFill>
                  <a:prstClr val="black"/>
                </a:solidFill>
                <a:latin typeface="Gill Sans MT" panose="020B0502020104020203"/>
              </a:rPr>
              <a:t>Atleta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, que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são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preenchidos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com a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informação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que é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importada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do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ficheiro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.</a:t>
            </a: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4" name="Imagem 13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16A05F5A-EB44-443B-B43E-56342B6D0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656" y="2952100"/>
            <a:ext cx="8077201" cy="159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8038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de dados</a:t>
            </a: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161" y="1785257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Criação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dos indexes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FD381CBB-73C3-426B-BC1D-DD9D3185C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108E8F3A-4E6C-43DC-98C2-65662FCFC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7" y="3120571"/>
            <a:ext cx="21190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Criação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do </a:t>
            </a: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index </a:t>
            </a:r>
            <a:r>
              <a:rPr kumimoji="0" lang="en-GB" sz="18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para </a:t>
            </a:r>
            <a:r>
              <a:rPr kumimoji="0" lang="en-GB" sz="1800" b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os</a:t>
            </a:r>
            <a:r>
              <a:rPr kumimoji="0" lang="en-GB" sz="18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nodos</a:t>
            </a:r>
            <a:r>
              <a:rPr kumimoji="0" lang="en-GB" sz="18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Clinica</a:t>
            </a: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.</a:t>
            </a:r>
            <a:endParaRPr kumimoji="0" lang="pt-PT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DB97BAF8-9762-49CB-BDB8-9BB8BD96E5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9014" b="58750"/>
          <a:stretch/>
        </p:blipFill>
        <p:spPr>
          <a:xfrm>
            <a:off x="1154093" y="3073326"/>
            <a:ext cx="5425740" cy="86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4285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de dados</a:t>
            </a: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161" y="1789730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Criação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dos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relacionamentos</a:t>
            </a:r>
            <a:endParaRPr lang="en-GB" sz="2400" b="1" i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8313ABB9-BADA-4BC5-AAAF-94A4D5C7C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9F0330BE-19A8-4C14-9FF1-5798AD4DF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6105" y="2843572"/>
            <a:ext cx="26125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Criação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de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relacionamentos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entre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os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nodos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TCRealizado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e </a:t>
            </a:r>
            <a:r>
              <a:rPr kumimoji="0" lang="en-GB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Equipamen</a:t>
            </a:r>
            <a:r>
              <a:rPr lang="en-GB" i="1" dirty="0" err="1">
                <a:solidFill>
                  <a:prstClr val="black"/>
                </a:solidFill>
                <a:latin typeface="Gill Sans MT" panose="020B0502020104020203"/>
              </a:rPr>
              <a:t>toDisponivel</a:t>
            </a:r>
            <a:r>
              <a:rPr kumimoji="0" lang="en-GB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a </a:t>
            </a:r>
            <a:r>
              <a:rPr lang="en-GB" dirty="0" err="1">
                <a:solidFill>
                  <a:prstClr val="black"/>
                </a:solidFill>
                <a:latin typeface="Gill Sans MT" panose="020B0502020104020203"/>
              </a:rPr>
              <a:t>partir</a:t>
            </a:r>
            <a:r>
              <a:rPr lang="en-GB" dirty="0">
                <a:solidFill>
                  <a:prstClr val="black"/>
                </a:solidFill>
                <a:latin typeface="Gill Sans MT" panose="020B0502020104020203"/>
              </a:rPr>
              <a:t> de </a:t>
            </a:r>
            <a:r>
              <a:rPr lang="en-GB" i="1" dirty="0" err="1">
                <a:solidFill>
                  <a:prstClr val="black"/>
                </a:solidFill>
                <a:latin typeface="Gill Sans MT" panose="020B0502020104020203"/>
              </a:rPr>
              <a:t>EquipamentoUtilizado</a:t>
            </a:r>
            <a:r>
              <a:rPr kumimoji="0" lang="en-GB" sz="18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.</a:t>
            </a:r>
            <a:endParaRPr kumimoji="0" lang="pt-PT" sz="18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4" name="Imagem 13" descr="Uma imagem com captura de ecrã, pássaro&#10;&#10;Descrição gerada automaticamente">
            <a:extLst>
              <a:ext uri="{FF2B5EF4-FFF2-40B4-BE49-F238E27FC236}">
                <a16:creationId xmlns:a16="http://schemas.microsoft.com/office/drawing/2014/main" id="{B0A3EDC4-C84E-4B43-BC99-732207A0D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763" y="2921930"/>
            <a:ext cx="7451556" cy="108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5896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de dados</a:t>
            </a: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283" y="1785257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Remoção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de dados 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redundantes</a:t>
            </a:r>
            <a:endParaRPr lang="en-GB" sz="2400" b="1" i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EA80EFF6-9EE9-419D-B83B-3AF2C847A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1BFD0A7-1CA9-4F45-9163-E7DE852F5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34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71893" y="2978074"/>
            <a:ext cx="2757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Remoção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das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propriedades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de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Contacto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que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eram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conhecidas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como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chaves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estrangeiras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.</a:t>
            </a:r>
            <a:endParaRPr kumimoji="0" lang="pt-P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95DF17FC-7410-45B7-8D3E-7A7E26CA2B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2270"/>
          <a:stretch/>
        </p:blipFill>
        <p:spPr>
          <a:xfrm>
            <a:off x="1723100" y="3063677"/>
            <a:ext cx="4854842" cy="106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855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m objeto, fogo de artifício, luz, noite&#10;&#10;Descrição gerada automaticamente">
            <a:extLst>
              <a:ext uri="{FF2B5EF4-FFF2-40B4-BE49-F238E27FC236}">
                <a16:creationId xmlns:a16="http://schemas.microsoft.com/office/drawing/2014/main" id="{99168E79-E1AA-4CD0-8D2B-40576ED04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871" y="0"/>
            <a:ext cx="6930257" cy="6858000"/>
          </a:xfrm>
          <a:prstGeom prst="rect">
            <a:avLst/>
          </a:prstGeom>
        </p:spPr>
      </p:pic>
      <p:sp>
        <p:nvSpPr>
          <p:cNvPr id="33" name="Título 3">
            <a:extLst>
              <a:ext uri="{FF2B5EF4-FFF2-40B4-BE49-F238E27FC236}">
                <a16:creationId xmlns:a16="http://schemas.microsoft.com/office/drawing/2014/main" id="{36A33D0B-8E2F-4DFC-B72B-FE1ABE45EA9F}"/>
              </a:ext>
            </a:extLst>
          </p:cNvPr>
          <p:cNvSpPr txBox="1">
            <a:spLocks/>
          </p:cNvSpPr>
          <p:nvPr/>
        </p:nvSpPr>
        <p:spPr>
          <a:xfrm rot="16200000">
            <a:off x="-4427933" y="2872352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>
                <a:solidFill>
                  <a:srgbClr val="2A1A00"/>
                </a:solidFill>
                <a:latin typeface="Impact" panose="020B0806030902050204"/>
              </a:rPr>
              <a:t>B.d.</a:t>
            </a:r>
            <a:r>
              <a:rPr lang="en-GB" dirty="0">
                <a:solidFill>
                  <a:srgbClr val="2A1A00"/>
                </a:solidFill>
                <a:latin typeface="Impact" panose="020B0806030902050204"/>
              </a:rPr>
              <a:t> </a:t>
            </a:r>
            <a:r>
              <a:rPr lang="en-GB" dirty="0" err="1">
                <a:solidFill>
                  <a:srgbClr val="2A1A00"/>
                </a:solidFill>
                <a:latin typeface="Impact" panose="020B0806030902050204"/>
              </a:rPr>
              <a:t>resultante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6F0DA09C-F885-4F59-8DC6-4C2E0F7F9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35</a:t>
            </a:fld>
            <a:endParaRPr lang="en-US" dirty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C58C758F-8F81-4E06-A44B-B61392A30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3608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m bolo, mesa, cabo, computador&#10;&#10;Descrição gerada automaticamente">
            <a:extLst>
              <a:ext uri="{FF2B5EF4-FFF2-40B4-BE49-F238E27FC236}">
                <a16:creationId xmlns:a16="http://schemas.microsoft.com/office/drawing/2014/main" id="{D2E2B4BE-D58B-4A5B-BA3A-91101F6AF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121" y="0"/>
            <a:ext cx="6133757" cy="6858000"/>
          </a:xfrm>
          <a:prstGeom prst="rect">
            <a:avLst/>
          </a:prstGeom>
        </p:spPr>
      </p:pic>
      <p:sp>
        <p:nvSpPr>
          <p:cNvPr id="33" name="Título 3">
            <a:extLst>
              <a:ext uri="{FF2B5EF4-FFF2-40B4-BE49-F238E27FC236}">
                <a16:creationId xmlns:a16="http://schemas.microsoft.com/office/drawing/2014/main" id="{36A33D0B-8E2F-4DFC-B72B-FE1ABE45EA9F}"/>
              </a:ext>
            </a:extLst>
          </p:cNvPr>
          <p:cNvSpPr txBox="1">
            <a:spLocks/>
          </p:cNvSpPr>
          <p:nvPr/>
        </p:nvSpPr>
        <p:spPr>
          <a:xfrm rot="16200000">
            <a:off x="-4427933" y="2872352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>
              <a:defRPr/>
            </a:pPr>
            <a:r>
              <a:rPr lang="en-GB" dirty="0" err="1">
                <a:solidFill>
                  <a:srgbClr val="2A1A00"/>
                </a:solidFill>
                <a:latin typeface="Impact" panose="020B0806030902050204"/>
              </a:rPr>
              <a:t>B.d.</a:t>
            </a:r>
            <a:r>
              <a:rPr lang="en-GB" dirty="0">
                <a:solidFill>
                  <a:srgbClr val="2A1A00"/>
                </a:solidFill>
                <a:latin typeface="Impact" panose="020B0806030902050204"/>
              </a:rPr>
              <a:t> </a:t>
            </a:r>
            <a:r>
              <a:rPr lang="en-GB" dirty="0" err="1">
                <a:solidFill>
                  <a:srgbClr val="2A1A00"/>
                </a:solidFill>
                <a:latin typeface="Impact" panose="020B0806030902050204"/>
              </a:rPr>
              <a:t>resultante</a:t>
            </a:r>
            <a:endParaRPr lang="en-GB" sz="9600" dirty="0">
              <a:solidFill>
                <a:srgbClr val="2A1A00"/>
              </a:solidFill>
              <a:latin typeface="Impact" panose="020B0806030902050204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17F037F-B65E-492F-A63F-BE0D500B5386}"/>
              </a:ext>
            </a:extLst>
          </p:cNvPr>
          <p:cNvSpPr txBox="1"/>
          <p:nvPr/>
        </p:nvSpPr>
        <p:spPr>
          <a:xfrm>
            <a:off x="9676708" y="2816753"/>
            <a:ext cx="25152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2A1A00">
                    <a:lumMod val="90000"/>
                    <a:lumOff val="10000"/>
                  </a:srgbClr>
                </a:solidFill>
                <a:latin typeface="Gill Sans MT" panose="020B0502020104020203"/>
              </a:rPr>
              <a:t>Sem </a:t>
            </a:r>
            <a:r>
              <a:rPr lang="en-GB" sz="2400" b="1" dirty="0" err="1">
                <a:solidFill>
                  <a:srgbClr val="2A1A00">
                    <a:lumMod val="90000"/>
                    <a:lumOff val="10000"/>
                  </a:srgbClr>
                </a:solidFill>
                <a:latin typeface="Gill Sans MT" panose="020B0502020104020203"/>
              </a:rPr>
              <a:t>os</a:t>
            </a:r>
            <a:r>
              <a:rPr lang="en-GB" sz="2400" b="1" dirty="0">
                <a:solidFill>
                  <a:srgbClr val="2A1A00">
                    <a:lumMod val="90000"/>
                    <a:lumOff val="10000"/>
                  </a:srgbClr>
                </a:solidFill>
                <a:latin typeface="Gill Sans MT" panose="020B0502020104020203"/>
              </a:rPr>
              <a:t> </a:t>
            </a:r>
            <a:r>
              <a:rPr lang="en-GB" sz="2400" b="1" dirty="0" err="1">
                <a:solidFill>
                  <a:srgbClr val="2A1A00">
                    <a:lumMod val="90000"/>
                    <a:lumOff val="10000"/>
                  </a:srgbClr>
                </a:solidFill>
                <a:latin typeface="Gill Sans MT" panose="020B0502020104020203"/>
              </a:rPr>
              <a:t>nodos</a:t>
            </a:r>
            <a:r>
              <a:rPr lang="en-GB" sz="2400" b="1" dirty="0">
                <a:solidFill>
                  <a:srgbClr val="2A1A00">
                    <a:lumMod val="90000"/>
                    <a:lumOff val="10000"/>
                  </a:srgbClr>
                </a:solidFill>
                <a:latin typeface="Gill Sans MT" panose="020B0502020104020203"/>
              </a:rPr>
              <a:t> que </a:t>
            </a:r>
            <a:r>
              <a:rPr lang="en-GB" sz="2400" b="1" dirty="0" err="1">
                <a:solidFill>
                  <a:srgbClr val="2A1A00">
                    <a:lumMod val="90000"/>
                    <a:lumOff val="10000"/>
                  </a:srgbClr>
                </a:solidFill>
                <a:latin typeface="Gill Sans MT" panose="020B0502020104020203"/>
              </a:rPr>
              <a:t>não</a:t>
            </a:r>
            <a:r>
              <a:rPr lang="en-GB" sz="2400" b="1" dirty="0">
                <a:solidFill>
                  <a:srgbClr val="2A1A00">
                    <a:lumMod val="90000"/>
                    <a:lumOff val="10000"/>
                  </a:srgbClr>
                </a:solidFill>
                <a:latin typeface="Gill Sans MT" panose="020B0502020104020203"/>
              </a:rPr>
              <a:t> </a:t>
            </a:r>
            <a:r>
              <a:rPr lang="en-GB" sz="2400" b="1" dirty="0" err="1">
                <a:solidFill>
                  <a:srgbClr val="2A1A00">
                    <a:lumMod val="90000"/>
                    <a:lumOff val="10000"/>
                  </a:srgbClr>
                </a:solidFill>
                <a:latin typeface="Gill Sans MT" panose="020B0502020104020203"/>
              </a:rPr>
              <a:t>estão</a:t>
            </a:r>
            <a:r>
              <a:rPr lang="en-GB" sz="2400" b="1" dirty="0">
                <a:solidFill>
                  <a:srgbClr val="2A1A00">
                    <a:lumMod val="90000"/>
                    <a:lumOff val="10000"/>
                  </a:srgbClr>
                </a:solidFill>
                <a:latin typeface="Gill Sans MT" panose="020B0502020104020203"/>
              </a:rPr>
              <a:t> </a:t>
            </a:r>
            <a:r>
              <a:rPr lang="en-GB" sz="2400" b="1" dirty="0" err="1">
                <a:solidFill>
                  <a:srgbClr val="2A1A00">
                    <a:lumMod val="90000"/>
                    <a:lumOff val="10000"/>
                  </a:srgbClr>
                </a:solidFill>
                <a:latin typeface="Gill Sans MT" panose="020B0502020104020203"/>
              </a:rPr>
              <a:t>relacionados</a:t>
            </a:r>
            <a:r>
              <a:rPr lang="en-GB" sz="2400" b="1" dirty="0">
                <a:solidFill>
                  <a:srgbClr val="2A1A00">
                    <a:lumMod val="90000"/>
                    <a:lumOff val="10000"/>
                  </a:srgbClr>
                </a:solidFill>
                <a:latin typeface="Gill Sans MT" panose="020B0502020104020203"/>
              </a:rPr>
              <a:t>.</a:t>
            </a:r>
            <a:endParaRPr lang="pt-PT" b="1" dirty="0">
              <a:solidFill>
                <a:srgbClr val="2A1A00">
                  <a:lumMod val="90000"/>
                  <a:lumOff val="10000"/>
                </a:srgbClr>
              </a:solidFill>
              <a:latin typeface="Gill Sans MT" panose="020B0502020104020203"/>
            </a:endParaRP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3291DFC3-1FEA-4B4B-8874-9AE75A7C0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36</a:t>
            </a:fld>
            <a:endParaRPr lang="en-US" dirty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CCF53B77-32DB-464C-AD04-009644AE5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065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CA305766-49BE-4027-A890-8020651A5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96" y="2648929"/>
            <a:ext cx="8946316" cy="830968"/>
          </a:xfrm>
          <a:prstGeom prst="rect">
            <a:avLst/>
          </a:prstGeom>
        </p:spPr>
      </p:pic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de dados</a:t>
            </a: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196" y="1785257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1ª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2A3F2047-9A2B-46A7-B07C-5776864A6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B81FFF3-73CE-429A-BBEB-45B42898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37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6" y="3120571"/>
            <a:ext cx="25690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da disponibilidade do médico com o id nº15, as 16h30m do dia 25 de julho de 2020.</a:t>
            </a:r>
          </a:p>
        </p:txBody>
      </p:sp>
    </p:spTree>
    <p:extLst>
      <p:ext uri="{BB962C8B-B14F-4D97-AF65-F5344CB8AC3E}">
        <p14:creationId xmlns:p14="http://schemas.microsoft.com/office/powerpoint/2010/main" val="9238890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7B220AF6-A33F-4AAF-BBAC-577B60D38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96" y="2650401"/>
            <a:ext cx="8946316" cy="963346"/>
          </a:xfrm>
          <a:prstGeom prst="rect">
            <a:avLst/>
          </a:prstGeom>
        </p:spPr>
      </p:pic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de dados</a:t>
            </a: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196" y="1785257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2ª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2A3F2047-9A2B-46A7-B07C-5776864A6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B81FFF3-73CE-429A-BBEB-45B42898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38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6" y="3120571"/>
            <a:ext cx="25690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dos três exames mais realizados no mês de outubro de 2016.</a:t>
            </a:r>
          </a:p>
        </p:txBody>
      </p:sp>
    </p:spTree>
    <p:extLst>
      <p:ext uri="{BB962C8B-B14F-4D97-AF65-F5344CB8AC3E}">
        <p14:creationId xmlns:p14="http://schemas.microsoft.com/office/powerpoint/2010/main" val="24993535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B62762E5-91BF-449B-91D0-20E5205CA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96" y="2645563"/>
            <a:ext cx="8946316" cy="1107039"/>
          </a:xfrm>
          <a:prstGeom prst="rect">
            <a:avLst/>
          </a:prstGeom>
        </p:spPr>
      </p:pic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de dados</a:t>
            </a: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196" y="1785257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3ª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2A3F2047-9A2B-46A7-B07C-5776864A6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B81FFF3-73CE-429A-BBEB-45B42898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39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860971" y="3752602"/>
            <a:ext cx="2569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do atleta mais velho ou mais novo.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6E75B17-E778-4CE9-B0AC-C411F59681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196" y="4597899"/>
            <a:ext cx="9401175" cy="111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989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F887131B-665C-42E3-8DFC-41694815E24A}"/>
              </a:ext>
            </a:extLst>
          </p:cNvPr>
          <p:cNvSpPr txBox="1"/>
          <p:nvPr/>
        </p:nvSpPr>
        <p:spPr>
          <a:xfrm>
            <a:off x="1944913" y="2797962"/>
            <a:ext cx="1467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Médicos</a:t>
            </a:r>
            <a:r>
              <a:rPr lang="en-GB" sz="2000" dirty="0"/>
              <a:t> das </a:t>
            </a:r>
            <a:r>
              <a:rPr lang="en-GB" sz="2000" dirty="0" err="1"/>
              <a:t>clínicas</a:t>
            </a:r>
            <a:endParaRPr lang="en-GB" sz="2000" i="1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6CAD7D3-321B-4EF2-B89A-DD285530D667}"/>
              </a:ext>
            </a:extLst>
          </p:cNvPr>
          <p:cNvSpPr txBox="1"/>
          <p:nvPr/>
        </p:nvSpPr>
        <p:spPr>
          <a:xfrm>
            <a:off x="9741275" y="2851046"/>
            <a:ext cx="13092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Catálogo</a:t>
            </a:r>
            <a:r>
              <a:rPr lang="en-GB" sz="2000" dirty="0"/>
              <a:t> com </a:t>
            </a:r>
            <a:r>
              <a:rPr lang="en-GB" sz="2000" dirty="0" err="1"/>
              <a:t>todos</a:t>
            </a:r>
            <a:r>
              <a:rPr lang="en-GB" sz="2000" dirty="0"/>
              <a:t> </a:t>
            </a:r>
            <a:r>
              <a:rPr lang="en-GB" sz="2000" dirty="0" err="1"/>
              <a:t>os</a:t>
            </a:r>
            <a:r>
              <a:rPr lang="en-GB" sz="2000" dirty="0"/>
              <a:t> testes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467D20F-0768-4897-AF15-C45F3E2A5065}"/>
              </a:ext>
            </a:extLst>
          </p:cNvPr>
          <p:cNvSpPr txBox="1"/>
          <p:nvPr/>
        </p:nvSpPr>
        <p:spPr>
          <a:xfrm>
            <a:off x="9953340" y="1774398"/>
            <a:ext cx="16107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Testes </a:t>
            </a:r>
            <a:r>
              <a:rPr lang="en-GB" sz="2000" dirty="0" err="1"/>
              <a:t>Clínicos</a:t>
            </a:r>
            <a:endParaRPr lang="en-GB" sz="2000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9DF09B0-BB1C-424E-9140-9AB7AEC10B8B}"/>
              </a:ext>
            </a:extLst>
          </p:cNvPr>
          <p:cNvSpPr txBox="1"/>
          <p:nvPr/>
        </p:nvSpPr>
        <p:spPr>
          <a:xfrm>
            <a:off x="1049957" y="5345020"/>
            <a:ext cx="2338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 </a:t>
            </a:r>
            <a:r>
              <a:rPr lang="en-GB" sz="2000" dirty="0"/>
              <a:t>Base de Dados das</a:t>
            </a:r>
            <a:r>
              <a:rPr lang="en-GB" sz="2000" i="1" dirty="0"/>
              <a:t> </a:t>
            </a:r>
            <a:r>
              <a:rPr lang="en-GB" sz="2000" i="1" dirty="0" err="1"/>
              <a:t>Clínicas</a:t>
            </a:r>
            <a:r>
              <a:rPr lang="en-GB" sz="2000" i="1" dirty="0"/>
              <a:t> </a:t>
            </a:r>
            <a:r>
              <a:rPr lang="en-GB" sz="2000" i="1" dirty="0" err="1"/>
              <a:t>MIEICare</a:t>
            </a:r>
            <a:endParaRPr lang="en-GB" sz="2000" i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9D3745F-6588-471D-828A-CD7B83948CDE}"/>
              </a:ext>
            </a:extLst>
          </p:cNvPr>
          <p:cNvSpPr txBox="1"/>
          <p:nvPr/>
        </p:nvSpPr>
        <p:spPr>
          <a:xfrm>
            <a:off x="2928067" y="1708239"/>
            <a:ext cx="16947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Número</a:t>
            </a:r>
            <a:r>
              <a:rPr lang="en-GB" sz="2000" dirty="0"/>
              <a:t> de </a:t>
            </a:r>
            <a:r>
              <a:rPr lang="en-GB" sz="2000" dirty="0" err="1"/>
              <a:t>atletas</a:t>
            </a:r>
            <a:endParaRPr lang="en-GB" sz="2000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504B1F0-2232-49D3-80DF-EE1821777D24}"/>
              </a:ext>
            </a:extLst>
          </p:cNvPr>
          <p:cNvSpPr txBox="1"/>
          <p:nvPr/>
        </p:nvSpPr>
        <p:spPr>
          <a:xfrm>
            <a:off x="1259670" y="4025546"/>
            <a:ext cx="1467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Localizações</a:t>
            </a:r>
            <a:r>
              <a:rPr lang="en-GB" sz="2000" dirty="0"/>
              <a:t> das </a:t>
            </a:r>
            <a:r>
              <a:rPr lang="en-GB" sz="2000" dirty="0" err="1"/>
              <a:t>clínicas</a:t>
            </a:r>
            <a:endParaRPr lang="en-GB" sz="2000" dirty="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7E5D30D-30A1-492F-96F8-06712365D590}"/>
              </a:ext>
            </a:extLst>
          </p:cNvPr>
          <p:cNvSpPr txBox="1"/>
          <p:nvPr/>
        </p:nvSpPr>
        <p:spPr>
          <a:xfrm>
            <a:off x="5236863" y="5345020"/>
            <a:ext cx="178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Disponibilidade</a:t>
            </a:r>
            <a:r>
              <a:rPr lang="en-GB" sz="2000" dirty="0"/>
              <a:t> dos </a:t>
            </a:r>
            <a:r>
              <a:rPr lang="en-GB" sz="2000" dirty="0" err="1"/>
              <a:t>médicos</a:t>
            </a:r>
            <a:endParaRPr lang="en-GB" sz="2000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5F57B55C-304B-4CA8-BA9D-04774E467E39}"/>
              </a:ext>
            </a:extLst>
          </p:cNvPr>
          <p:cNvSpPr txBox="1"/>
          <p:nvPr/>
        </p:nvSpPr>
        <p:spPr>
          <a:xfrm>
            <a:off x="3103618" y="3688795"/>
            <a:ext cx="16592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Equipamentos</a:t>
            </a:r>
            <a:r>
              <a:rPr lang="en-GB" sz="2000" dirty="0"/>
              <a:t> para teste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47295F5-A52C-47E7-B299-644A28DFE2B7}"/>
              </a:ext>
            </a:extLst>
          </p:cNvPr>
          <p:cNvSpPr txBox="1"/>
          <p:nvPr/>
        </p:nvSpPr>
        <p:spPr>
          <a:xfrm>
            <a:off x="3412224" y="4815322"/>
            <a:ext cx="1467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Preços</a:t>
            </a:r>
            <a:r>
              <a:rPr lang="en-GB" sz="2000" dirty="0"/>
              <a:t> dos testes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26D6C20-4325-4B11-8824-1C3F90F521B8}"/>
              </a:ext>
            </a:extLst>
          </p:cNvPr>
          <p:cNvSpPr txBox="1"/>
          <p:nvPr/>
        </p:nvSpPr>
        <p:spPr>
          <a:xfrm>
            <a:off x="8748183" y="4331759"/>
            <a:ext cx="20651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Quantidade</a:t>
            </a:r>
            <a:r>
              <a:rPr lang="en-GB" sz="2000" dirty="0"/>
              <a:t> de testes </a:t>
            </a:r>
            <a:r>
              <a:rPr lang="en-GB" sz="2000" dirty="0" err="1"/>
              <a:t>realizados</a:t>
            </a:r>
            <a:endParaRPr lang="pt-PT" sz="2000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1DE2FD31-0067-4D45-9645-0405524E5536}"/>
              </a:ext>
            </a:extLst>
          </p:cNvPr>
          <p:cNvSpPr txBox="1"/>
          <p:nvPr/>
        </p:nvSpPr>
        <p:spPr>
          <a:xfrm>
            <a:off x="853128" y="1831229"/>
            <a:ext cx="20464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Nomes</a:t>
            </a:r>
            <a:r>
              <a:rPr lang="en-GB" sz="2000" dirty="0"/>
              <a:t> dos </a:t>
            </a:r>
            <a:r>
              <a:rPr lang="en-GB" sz="2000" dirty="0" err="1"/>
              <a:t>atletas</a:t>
            </a:r>
            <a:r>
              <a:rPr lang="en-GB" sz="2000" dirty="0"/>
              <a:t> e </a:t>
            </a:r>
            <a:r>
              <a:rPr lang="en-GB" sz="2000" dirty="0" err="1"/>
              <a:t>médicos</a:t>
            </a:r>
            <a:endParaRPr lang="pt-PT" sz="2000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211451EB-9778-4942-85E4-97DB0519592C}"/>
              </a:ext>
            </a:extLst>
          </p:cNvPr>
          <p:cNvSpPr txBox="1"/>
          <p:nvPr/>
        </p:nvSpPr>
        <p:spPr>
          <a:xfrm>
            <a:off x="7431804" y="2209890"/>
            <a:ext cx="1661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Aplicação</a:t>
            </a:r>
            <a:r>
              <a:rPr lang="en-GB" sz="2000" dirty="0"/>
              <a:t> para </a:t>
            </a:r>
          </a:p>
          <a:p>
            <a:pPr algn="ctr"/>
            <a:r>
              <a:rPr lang="en-GB" sz="2000" i="1" dirty="0"/>
              <a:t>smartphone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68E8CA82-961D-4FB3-AB28-9F13A74E518B}"/>
              </a:ext>
            </a:extLst>
          </p:cNvPr>
          <p:cNvSpPr txBox="1"/>
          <p:nvPr/>
        </p:nvSpPr>
        <p:spPr>
          <a:xfrm>
            <a:off x="7765085" y="3458078"/>
            <a:ext cx="18617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Registo</a:t>
            </a:r>
            <a:r>
              <a:rPr lang="en-GB" sz="2000" dirty="0"/>
              <a:t> de </a:t>
            </a:r>
            <a:r>
              <a:rPr lang="en-GB" sz="2000" dirty="0" err="1"/>
              <a:t>atletas</a:t>
            </a:r>
            <a:endParaRPr lang="pt-PT" sz="2000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A8E7D822-AFBA-4C0C-A3F0-D322D395C8D2}"/>
              </a:ext>
            </a:extLst>
          </p:cNvPr>
          <p:cNvSpPr txBox="1"/>
          <p:nvPr/>
        </p:nvSpPr>
        <p:spPr>
          <a:xfrm>
            <a:off x="4998527" y="1494019"/>
            <a:ext cx="22610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Datas</a:t>
            </a:r>
            <a:r>
              <a:rPr lang="en-GB" sz="2000" dirty="0"/>
              <a:t> dos testes (</a:t>
            </a:r>
            <a:r>
              <a:rPr lang="en-GB" sz="2000" dirty="0" err="1"/>
              <a:t>agendados</a:t>
            </a:r>
            <a:r>
              <a:rPr lang="en-GB" sz="2000" dirty="0"/>
              <a:t> e </a:t>
            </a:r>
            <a:r>
              <a:rPr lang="en-GB" sz="2000" dirty="0" err="1"/>
              <a:t>realizados</a:t>
            </a:r>
            <a:r>
              <a:rPr lang="en-GB" sz="2000" dirty="0"/>
              <a:t>)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EC024FA5-F86F-4459-9E5C-61C3EBE558E5}"/>
              </a:ext>
            </a:extLst>
          </p:cNvPr>
          <p:cNvSpPr txBox="1"/>
          <p:nvPr/>
        </p:nvSpPr>
        <p:spPr>
          <a:xfrm>
            <a:off x="7391997" y="5058586"/>
            <a:ext cx="1655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Processo</a:t>
            </a:r>
            <a:r>
              <a:rPr lang="en-GB" sz="2000" dirty="0"/>
              <a:t> de </a:t>
            </a:r>
            <a:r>
              <a:rPr lang="en-GB" sz="2000" dirty="0" err="1"/>
              <a:t>agendamento</a:t>
            </a:r>
            <a:endParaRPr lang="pt-PT" sz="2000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D4F88E8B-1A34-453D-936D-6F6E26F505C8}"/>
              </a:ext>
            </a:extLst>
          </p:cNvPr>
          <p:cNvSpPr txBox="1"/>
          <p:nvPr/>
        </p:nvSpPr>
        <p:spPr>
          <a:xfrm>
            <a:off x="8595627" y="1577971"/>
            <a:ext cx="1330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/>
              <a:t>Realização</a:t>
            </a:r>
            <a:r>
              <a:rPr lang="en-GB" sz="2000" dirty="0"/>
              <a:t> do teste</a:t>
            </a:r>
            <a:endParaRPr lang="pt-PT" sz="2000" dirty="0"/>
          </a:p>
        </p:txBody>
      </p:sp>
      <p:sp>
        <p:nvSpPr>
          <p:cNvPr id="32" name="Título 3">
            <a:extLst>
              <a:ext uri="{FF2B5EF4-FFF2-40B4-BE49-F238E27FC236}">
                <a16:creationId xmlns:a16="http://schemas.microsoft.com/office/drawing/2014/main" id="{0F5B2F17-6389-4C00-BB39-196A967B6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GB" dirty="0" err="1"/>
              <a:t>Levantamento</a:t>
            </a:r>
            <a:r>
              <a:rPr lang="en-GB" dirty="0"/>
              <a:t> e </a:t>
            </a:r>
            <a:r>
              <a:rPr lang="en-GB" dirty="0" err="1"/>
              <a:t>análise</a:t>
            </a:r>
            <a:r>
              <a:rPr lang="en-GB" dirty="0"/>
              <a:t> de </a:t>
            </a:r>
            <a:r>
              <a:rPr lang="en-GB" dirty="0" err="1"/>
              <a:t>Requisitos</a:t>
            </a:r>
            <a:endParaRPr lang="pt-PT" dirty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765D5F2F-F2ED-4A3B-B45E-195D847A8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2C5DD7DE-2B83-44CC-BF2A-4039C8225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4</a:t>
            </a:fld>
            <a:endParaRPr lang="en-US" dirty="0"/>
          </a:p>
        </p:txBody>
      </p:sp>
      <p:pic>
        <p:nvPicPr>
          <p:cNvPr id="5" name="Imagem 4" descr="Uma imagem com alimentação, sala&#10;&#10;Descrição gerada automaticamente">
            <a:extLst>
              <a:ext uri="{FF2B5EF4-FFF2-40B4-BE49-F238E27FC236}">
                <a16:creationId xmlns:a16="http://schemas.microsoft.com/office/drawing/2014/main" id="{2A876979-2324-4AA4-ACCD-EEFD67A3C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016" y="2306454"/>
            <a:ext cx="2874289" cy="275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469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de dados</a:t>
            </a: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196" y="1785257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4ª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2A3F2047-9A2B-46A7-B07C-5776864A6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B81FFF3-73CE-429A-BBEB-45B42898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40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6" y="3120571"/>
            <a:ext cx="2569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de todos os atletas que realizaram Eletrocardiogramas.</a:t>
            </a:r>
          </a:p>
        </p:txBody>
      </p:sp>
      <p:pic>
        <p:nvPicPr>
          <p:cNvPr id="6" name="Imagem 5" descr="Uma imagem com captura de ecrã, pássaro&#10;&#10;Descrição gerada automaticamente">
            <a:extLst>
              <a:ext uri="{FF2B5EF4-FFF2-40B4-BE49-F238E27FC236}">
                <a16:creationId xmlns:a16="http://schemas.microsoft.com/office/drawing/2014/main" id="{98231E85-DEFB-4C67-B884-BE88B0B08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96" y="2645563"/>
            <a:ext cx="7888565" cy="135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2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de dados</a:t>
            </a: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196" y="1785257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5ª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2A3F2047-9A2B-46A7-B07C-5776864A6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B81FFF3-73CE-429A-BBEB-45B42898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41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6" y="3120571"/>
            <a:ext cx="2569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do número de testes realizado por cada médico.</a:t>
            </a:r>
          </a:p>
        </p:txBody>
      </p:sp>
      <p:pic>
        <p:nvPicPr>
          <p:cNvPr id="11" name="Imagem 10" descr="Uma imagem com de madeira, fechar, propriedade, mesa&#10;&#10;Descrição gerada automaticamente">
            <a:extLst>
              <a:ext uri="{FF2B5EF4-FFF2-40B4-BE49-F238E27FC236}">
                <a16:creationId xmlns:a16="http://schemas.microsoft.com/office/drawing/2014/main" id="{77A88BCE-D8D2-4594-AB77-83BE3F88F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96" y="2645563"/>
            <a:ext cx="6749056" cy="147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0209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48E735C2-794B-4550-A093-F767615B3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96" y="2645563"/>
            <a:ext cx="8946316" cy="923330"/>
          </a:xfrm>
          <a:prstGeom prst="rect">
            <a:avLst/>
          </a:prstGeom>
        </p:spPr>
      </p:pic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Migração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de dados</a:t>
            </a: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196" y="1785257"/>
            <a:ext cx="59436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6ª Querie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2A3F2047-9A2B-46A7-B07C-5776864A6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B81FFF3-73CE-429A-BBEB-45B42898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42</a:t>
            </a:fld>
            <a:endParaRPr lang="en-US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1FAF14A-724E-41DF-9091-49951D663F74}"/>
              </a:ext>
            </a:extLst>
          </p:cNvPr>
          <p:cNvSpPr txBox="1"/>
          <p:nvPr/>
        </p:nvSpPr>
        <p:spPr>
          <a:xfrm>
            <a:off x="8998856" y="3120571"/>
            <a:ext cx="25690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Consulta de todos os médicos com idades compreendidas entre os 45 e os 60 anos que realizaram exames à urina.</a:t>
            </a:r>
          </a:p>
        </p:txBody>
      </p:sp>
    </p:spTree>
    <p:extLst>
      <p:ext uri="{BB962C8B-B14F-4D97-AF65-F5344CB8AC3E}">
        <p14:creationId xmlns:p14="http://schemas.microsoft.com/office/powerpoint/2010/main" val="31407076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8BE039-5B31-4420-A09C-1E4AEA623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Análise Crítica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593BC19-2573-4BEE-9493-4AD07D22E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sz="2400" b="1" dirty="0"/>
              <a:t>Problemas</a:t>
            </a:r>
            <a:endParaRPr lang="pt-PT" b="1" dirty="0"/>
          </a:p>
          <a:p>
            <a:r>
              <a:rPr lang="pt-PT" dirty="0"/>
              <a:t>Tratamento dos dados relacionados com datas;</a:t>
            </a:r>
          </a:p>
          <a:p>
            <a:r>
              <a:rPr lang="pt-PT" dirty="0"/>
              <a:t>Incapacidade da realização de promoções.</a:t>
            </a:r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r>
              <a:rPr lang="pt-PT" sz="2400" b="1" dirty="0"/>
              <a:t>Otimizações</a:t>
            </a:r>
            <a:endParaRPr lang="pt-PT" b="1" dirty="0"/>
          </a:p>
          <a:p>
            <a:r>
              <a:rPr lang="pt-PT" dirty="0"/>
              <a:t>Remoção dos identificadores de médicos e atletas;</a:t>
            </a:r>
          </a:p>
          <a:p>
            <a:r>
              <a:rPr lang="pt-PT" dirty="0"/>
              <a:t>Inserção da noção de “seguro” e de “descontos”.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82B3DA8B-65C1-4D4D-B99B-89D08ABDE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8156546-1A98-4987-A5F8-B6E77CF9C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001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3">
            <a:extLst>
              <a:ext uri="{FF2B5EF4-FFF2-40B4-BE49-F238E27FC236}">
                <a16:creationId xmlns:a16="http://schemas.microsoft.com/office/drawing/2014/main" id="{32FC9B0F-C67C-4B7A-B1B0-BF53E3E2F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GB" dirty="0" err="1"/>
              <a:t>Levantamento</a:t>
            </a:r>
            <a:r>
              <a:rPr lang="en-GB" dirty="0"/>
              <a:t> e </a:t>
            </a:r>
            <a:r>
              <a:rPr lang="en-GB" dirty="0" err="1"/>
              <a:t>análise</a:t>
            </a:r>
            <a:r>
              <a:rPr lang="en-GB" dirty="0"/>
              <a:t> de </a:t>
            </a:r>
            <a:r>
              <a:rPr lang="en-GB" dirty="0" err="1"/>
              <a:t>Requisitos</a:t>
            </a:r>
            <a:endParaRPr lang="pt-PT" dirty="0"/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23636DD7-80BF-400D-BB77-1624ED96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5996" y="2050963"/>
            <a:ext cx="4622804" cy="416357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9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Teste </a:t>
            </a:r>
            <a:r>
              <a:rPr lang="en-GB" sz="96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Clínico</a:t>
            </a:r>
            <a:endParaRPr lang="en-GB" sz="9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n-GB" sz="9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Designação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Preço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Equipamento utilizado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Dois tipos:  Agendado ou Realizado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Data de realização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Atleta submetido ao teste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Médico que realizou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Clínica onde foi realizado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pt-PT" sz="64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457200" lvl="1" indent="0">
              <a:buNone/>
            </a:pPr>
            <a:endParaRPr lang="pt-PT" sz="64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pt-PT" sz="22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pt-PT" sz="22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AD1ED3F1-C6E9-4AB7-9CBB-3AAFF4B2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7F20330-3B9E-4C0B-A410-65029B73F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5</a:t>
            </a:fld>
            <a:endParaRPr lang="en-US" dirty="0"/>
          </a:p>
        </p:txBody>
      </p:sp>
      <p:pic>
        <p:nvPicPr>
          <p:cNvPr id="11" name="Imagem 10" descr="Uma imagem com garrafa&#10;&#10;Descrição gerada automaticamente">
            <a:extLst>
              <a:ext uri="{FF2B5EF4-FFF2-40B4-BE49-F238E27FC236}">
                <a16:creationId xmlns:a16="http://schemas.microsoft.com/office/drawing/2014/main" id="{70C30BDA-8ADF-4E1A-B767-A4B500F89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1204" y="2059841"/>
            <a:ext cx="4114800" cy="348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658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3">
            <a:extLst>
              <a:ext uri="{FF2B5EF4-FFF2-40B4-BE49-F238E27FC236}">
                <a16:creationId xmlns:a16="http://schemas.microsoft.com/office/drawing/2014/main" id="{DF427E13-F985-405E-812E-F6E57DE48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GB" dirty="0" err="1"/>
              <a:t>Levantamento</a:t>
            </a:r>
            <a:r>
              <a:rPr lang="en-GB" dirty="0"/>
              <a:t> e </a:t>
            </a:r>
            <a:r>
              <a:rPr lang="en-GB" dirty="0" err="1"/>
              <a:t>análise</a:t>
            </a:r>
            <a:r>
              <a:rPr lang="en-GB" dirty="0"/>
              <a:t> de </a:t>
            </a:r>
            <a:r>
              <a:rPr lang="en-GB" dirty="0" err="1"/>
              <a:t>Requisitos</a:t>
            </a:r>
            <a:endParaRPr lang="pt-PT" dirty="0"/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23636DD7-80BF-400D-BB77-1624ED96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1243" y="1841070"/>
            <a:ext cx="4719457" cy="436677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96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Atletas</a:t>
            </a:r>
            <a:endParaRPr lang="en-GB" sz="9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n-GB" sz="9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Nomes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Emails</a:t>
            </a: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e </a:t>
            </a:r>
            <a:r>
              <a:rPr lang="pt-PT" sz="72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passwords</a:t>
            </a: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para utilização da </a:t>
            </a:r>
            <a:r>
              <a:rPr lang="pt-PT" sz="72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app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Nº de Cartão de Cidadão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Nº de Identificação Fiscal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Datas de Nascimento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Género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Morada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Equipa (caso pertença)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Contacto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72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Modalidade</a:t>
            </a:r>
          </a:p>
          <a:p>
            <a:pPr marL="457200" lvl="1" indent="0">
              <a:buNone/>
            </a:pPr>
            <a:endParaRPr lang="pt-PT" sz="5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ABC0C5CD-1B72-4BD6-8A7A-84316249A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B1D9769-6065-4002-8421-EB6605C9E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6</a:t>
            </a:fld>
            <a:endParaRPr lang="en-US" dirty="0"/>
          </a:p>
        </p:txBody>
      </p:sp>
      <p:pic>
        <p:nvPicPr>
          <p:cNvPr id="16" name="Imagem 15" descr="Uma imagem com camisa&#10;&#10;Descrição gerada automaticamente">
            <a:extLst>
              <a:ext uri="{FF2B5EF4-FFF2-40B4-BE49-F238E27FC236}">
                <a16:creationId xmlns:a16="http://schemas.microsoft.com/office/drawing/2014/main" id="{E2637F91-CA17-4957-A1A9-250B3FB8E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5831" y="2293310"/>
            <a:ext cx="3868691" cy="328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126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3">
            <a:extLst>
              <a:ext uri="{FF2B5EF4-FFF2-40B4-BE49-F238E27FC236}">
                <a16:creationId xmlns:a16="http://schemas.microsoft.com/office/drawing/2014/main" id="{569885A3-8E5D-4B54-AD65-924C51CDB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GB" dirty="0" err="1"/>
              <a:t>Levantamento</a:t>
            </a:r>
            <a:r>
              <a:rPr lang="en-GB" dirty="0"/>
              <a:t> e </a:t>
            </a:r>
            <a:r>
              <a:rPr lang="en-GB" dirty="0" err="1"/>
              <a:t>análise</a:t>
            </a:r>
            <a:r>
              <a:rPr lang="en-GB" dirty="0"/>
              <a:t> de </a:t>
            </a:r>
            <a:r>
              <a:rPr lang="en-GB" dirty="0" err="1"/>
              <a:t>Requisitos</a:t>
            </a:r>
            <a:endParaRPr lang="pt-PT" dirty="0"/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23636DD7-80BF-400D-BB77-1624ED96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7064" y="1808331"/>
            <a:ext cx="4651379" cy="45673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Médicos</a:t>
            </a: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Nomes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Emails</a:t>
            </a: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e </a:t>
            </a:r>
            <a:r>
              <a:rPr lang="pt-PT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passwords</a:t>
            </a: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para utilização da </a:t>
            </a:r>
            <a:r>
              <a:rPr lang="pt-PT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app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Nº de Cartão de Cidadão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Nº da Cédula Profissional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Data de nascimento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Género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Morada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Contacto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Clínica em que trabalha 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pt-PT" sz="5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pt-PT" sz="22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2D1D1AF3-E01E-4A36-AB02-18D949FD1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AE2DA189-CCBA-426E-A541-7D3E40F4E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7</a:t>
            </a:fld>
            <a:endParaRPr lang="en-US" dirty="0"/>
          </a:p>
        </p:txBody>
      </p:sp>
      <p:pic>
        <p:nvPicPr>
          <p:cNvPr id="11" name="Imagem 10" descr="Uma imagem com brinquedo&#10;&#10;Descrição gerada automaticamente">
            <a:extLst>
              <a:ext uri="{FF2B5EF4-FFF2-40B4-BE49-F238E27FC236}">
                <a16:creationId xmlns:a16="http://schemas.microsoft.com/office/drawing/2014/main" id="{02F06BB9-D95E-4BAA-B781-17F63E718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5579" y="2129574"/>
            <a:ext cx="2756625" cy="367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908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3">
            <a:extLst>
              <a:ext uri="{FF2B5EF4-FFF2-40B4-BE49-F238E27FC236}">
                <a16:creationId xmlns:a16="http://schemas.microsoft.com/office/drawing/2014/main" id="{246B1C7D-E0CE-499F-9BD4-101DA04D4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GB" dirty="0" err="1"/>
              <a:t>Levantamento</a:t>
            </a:r>
            <a:r>
              <a:rPr lang="en-GB" dirty="0"/>
              <a:t> e </a:t>
            </a:r>
            <a:r>
              <a:rPr lang="en-GB" dirty="0" err="1"/>
              <a:t>análise</a:t>
            </a:r>
            <a:r>
              <a:rPr lang="en-GB" dirty="0"/>
              <a:t> de </a:t>
            </a:r>
            <a:r>
              <a:rPr lang="en-GB" dirty="0" err="1"/>
              <a:t>Requisitos</a:t>
            </a:r>
            <a:endParaRPr lang="pt-PT" dirty="0"/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23636DD7-80BF-400D-BB77-1624ED965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937" y="1811890"/>
            <a:ext cx="3882575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Clínica</a:t>
            </a: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n-GB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Nome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Morada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Equipamento existente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Médicos da clínica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PT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Testes agendados e realizados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pt-PT" sz="56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pt-PT" sz="22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7EA96152-210B-4FDF-A64C-D44BCBCEB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F5D657E2-A498-40E1-BE70-E91F0F0F3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8</a:t>
            </a:fld>
            <a:endParaRPr lang="en-US" dirty="0"/>
          </a:p>
        </p:txBody>
      </p:sp>
      <p:pic>
        <p:nvPicPr>
          <p:cNvPr id="16" name="Imagem 15" descr="Uma imagem com alimentação, sala&#10;&#10;Descrição gerada automaticamente">
            <a:extLst>
              <a:ext uri="{FF2B5EF4-FFF2-40B4-BE49-F238E27FC236}">
                <a16:creationId xmlns:a16="http://schemas.microsoft.com/office/drawing/2014/main" id="{52EA5B24-09D1-415E-A6A3-C9C0ECD76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518" y="2041722"/>
            <a:ext cx="3353218" cy="321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887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3">
            <a:extLst>
              <a:ext uri="{FF2B5EF4-FFF2-40B4-BE49-F238E27FC236}">
                <a16:creationId xmlns:a16="http://schemas.microsoft.com/office/drawing/2014/main" id="{77BAA102-173F-4768-992D-6C4408021423}"/>
              </a:ext>
            </a:extLst>
          </p:cNvPr>
          <p:cNvSpPr txBox="1">
            <a:spLocks/>
          </p:cNvSpPr>
          <p:nvPr/>
        </p:nvSpPr>
        <p:spPr>
          <a:xfrm>
            <a:off x="761996" y="382385"/>
            <a:ext cx="10668004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Modelação</a:t>
            </a:r>
            <a:r>
              <a:rPr kumimoji="0" lang="en-GB" sz="51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</a:t>
            </a:r>
            <a:r>
              <a:rPr kumimoji="0" lang="en-GB" sz="5100" b="0" i="0" u="none" strike="noStrike" kern="1200" cap="all" spc="200" normalizeH="0" baseline="0" noProof="0" dirty="0" err="1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concetual</a:t>
            </a:r>
            <a:endParaRPr kumimoji="0" lang="en-GB" sz="5100" b="0" i="0" u="none" strike="noStrike" kern="1200" cap="all" spc="200" normalizeH="0" baseline="0" noProof="0" dirty="0">
              <a:ln>
                <a:noFill/>
              </a:ln>
              <a:solidFill>
                <a:srgbClr val="2A1A00"/>
              </a:solidFill>
              <a:effectLst/>
              <a:uLnTx/>
              <a:uFillTx/>
              <a:latin typeface="Impact" panose="020B0806030902050204"/>
              <a:ea typeface="+mj-ea"/>
              <a:cs typeface="+mj-cs"/>
            </a:endParaRPr>
          </a:p>
        </p:txBody>
      </p:sp>
      <p:sp>
        <p:nvSpPr>
          <p:cNvPr id="8" name="Marcador de Posição de Conteúdo 4">
            <a:extLst>
              <a:ext uri="{FF2B5EF4-FFF2-40B4-BE49-F238E27FC236}">
                <a16:creationId xmlns:a16="http://schemas.microsoft.com/office/drawing/2014/main" id="{8B4505C2-74C0-45F0-8E60-4E1546E27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012" y="1770354"/>
            <a:ext cx="3882575" cy="460532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Atleta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(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entidade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GB" sz="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idAtleta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Nome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Email</a:t>
            </a:r>
            <a:r>
              <a:rPr lang="en-GB" sz="17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Password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NºCC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Nif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Ddn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Genero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Rua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CodigoPostal_codigoPostal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Equipa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Contacto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pt-PT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Modalidade_idModalidade</a:t>
            </a:r>
            <a:endParaRPr lang="pt-PT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457200" lvl="1" indent="0">
              <a:buNone/>
            </a:pPr>
            <a:endParaRPr lang="pt-PT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790CF84F-1513-4415-90A8-D3E210E6C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Esteves G. , Henriques P. , Araújo G. , Oliveira R. ,  Base de Dados MIEICare</a:t>
            </a:r>
            <a:endParaRPr lang="en-US" dirty="0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AF2E052F-A71C-4EFC-840B-95C881E47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9</a:t>
            </a:fld>
            <a:endParaRPr lang="en-US" dirty="0"/>
          </a:p>
        </p:txBody>
      </p:sp>
      <p:sp>
        <p:nvSpPr>
          <p:cNvPr id="14" name="Marcador de Posição de Conteúdo 4">
            <a:extLst>
              <a:ext uri="{FF2B5EF4-FFF2-40B4-BE49-F238E27FC236}">
                <a16:creationId xmlns:a16="http://schemas.microsoft.com/office/drawing/2014/main" id="{1494FE5C-94CB-4592-B28D-04B7CDD33CBB}"/>
              </a:ext>
            </a:extLst>
          </p:cNvPr>
          <p:cNvSpPr txBox="1">
            <a:spLocks/>
          </p:cNvSpPr>
          <p:nvPr/>
        </p:nvSpPr>
        <p:spPr>
          <a:xfrm>
            <a:off x="5334127" y="1770353"/>
            <a:ext cx="4792006" cy="46053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Medico (</a:t>
            </a:r>
            <a:r>
              <a:rPr lang="en-GB" sz="24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entidade</a:t>
            </a:r>
            <a:r>
              <a:rPr lang="en-GB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idMedico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Email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Password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Nome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NºCC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Cedula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Ddn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Genero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Rua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CodigoPostal_codigoPostal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Contacto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7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Clinica_idClinica</a:t>
            </a:r>
            <a:endParaRPr lang="en-GB" sz="17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pt-PT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34714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istintivo">
  <a:themeElements>
    <a:clrScheme name="Distintivo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Distintivo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stintivo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2111</Words>
  <Application>Microsoft Office PowerPoint</Application>
  <PresentationFormat>Ecrã Panorâmico</PresentationFormat>
  <Paragraphs>374</Paragraphs>
  <Slides>43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43</vt:i4>
      </vt:variant>
    </vt:vector>
  </HeadingPairs>
  <TitlesOfParts>
    <vt:vector size="51" baseType="lpstr">
      <vt:lpstr>Arial</vt:lpstr>
      <vt:lpstr>Calibri</vt:lpstr>
      <vt:lpstr>Calibri Light</vt:lpstr>
      <vt:lpstr>Gill Sans MT</vt:lpstr>
      <vt:lpstr>Impact</vt:lpstr>
      <vt:lpstr>Wingdings</vt:lpstr>
      <vt:lpstr>Tema do Office</vt:lpstr>
      <vt:lpstr>Distintivo</vt:lpstr>
      <vt:lpstr>Apresentação do PowerPoint</vt:lpstr>
      <vt:lpstr>Fases de desenvolvimento</vt:lpstr>
      <vt:lpstr>Apresentação do caso de estudo</vt:lpstr>
      <vt:lpstr>Levantamento e análise de Requisitos</vt:lpstr>
      <vt:lpstr>Levantamento e análise de Requisitos</vt:lpstr>
      <vt:lpstr>Levantamento e análise de Requisitos</vt:lpstr>
      <vt:lpstr>Levantamento e análise de Requisitos</vt:lpstr>
      <vt:lpstr>Levantamento e análise de Requisitos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Análise Crítica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Gonçalo Esteves</dc:creator>
  <cp:lastModifiedBy>Gonçalo Esteves</cp:lastModifiedBy>
  <cp:revision>29</cp:revision>
  <dcterms:created xsi:type="dcterms:W3CDTF">2020-01-13T17:59:43Z</dcterms:created>
  <dcterms:modified xsi:type="dcterms:W3CDTF">2020-01-14T11:10:18Z</dcterms:modified>
</cp:coreProperties>
</file>